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B392-5ED5-48B0-8EFC-FE9C5C222FF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630E7-1482-40F2-8057-C4804AE44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07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1E64C0-19FD-4EB3-A17E-5504E8DE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01C10CE-A301-4AA5-B59C-AEB199AA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125D0E-5D1C-426B-ADFC-B0CAD68C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0D6B9D-010F-4C50-ADC8-15394A63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9E7D8B-F1EA-4009-9A6C-9A6380A6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37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F7BA9-270F-466D-BD73-EB585549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9F2226-586E-43BF-85CD-893A4D34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EBFC3-E257-421D-9450-936283A7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E4D834-E5F2-4039-AF2A-8C9E0301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E4AEEA-660A-4F50-AB2D-57B55D1A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92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BCDF08-4BC7-4232-9D36-CB4CBDBC0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338EFA-C5B9-4034-800F-85745E3A1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6D8634-4E14-4FBA-BC64-B59833EB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27A387-D40B-4E26-8C66-3610536F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ACD370-6118-40BF-8FDB-72DDC6A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80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76C50D-8A06-4296-A23C-2A4ABB2E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BA525D-E3B9-4645-939D-DA4F61B48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2CF04-689C-43C0-A219-76D3D8B0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FC659A-C6A2-4CB2-96BE-9E11CAB5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951AE-38F8-4280-A46C-52F1C8B4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2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77082-0FBC-4F6C-8EEA-2263785E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79B6EB-5179-41CD-9362-BBFE9656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BD09B5-25A4-4B41-9A96-371D0DFB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370C9A-85D9-4D2C-94A7-322C3F1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E8313F-ABCD-4184-9B2D-8AEF3810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1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5AF11-80BC-46D5-B2EB-2BD5C250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9C26F4-9888-4A09-AD0C-2A76911D4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97F437F-70D8-479D-A9F6-FA254100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961F7F-222C-450F-9BA8-937C5BC1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C98993-AFEE-4805-AF92-FEEE3DEB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556ECA-16CF-4020-88A6-ABD1775D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8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237A51-525B-40B9-9BD2-D2261D95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FFEFBC-E09C-41CE-9093-26CA8A77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280156-8190-431E-AC53-FDDF2EF96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AEC2E1C-6CF9-424A-B1F8-CB46AA85E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1E6008-6BB1-48AB-97DF-B7A4E615E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41A204-C645-4922-BC45-D2CD5C4D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077A222-21EA-4288-927B-8791A669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CD05A02-8078-4517-885D-CD8E8C8D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95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11CEF-0FE5-4969-A91D-8EA68484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1AFF1C1-367F-4982-A2E0-70727670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30BCBE-224D-4B76-8CFC-DD947A00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F9F19E-86E2-4538-996C-02054513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62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B744A0-C43B-4B58-94C4-84BF1073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8B647A-74B5-4012-A25E-60829D69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668128-354D-4FAD-876A-3B983606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22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9DAE1-291B-4D11-B650-9D3A9890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CA76A1-53AC-4062-83DF-F9183E53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360891-A7CF-43E6-9D19-E865C2C0E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F03312-C47D-4237-886F-2F7A9776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353165-2CE1-4829-9B0E-2D109A2F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8A89F0-90AF-4B56-86CF-6BF31948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41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3A70C2-DE2F-4B37-A6E3-31CC5290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C502382-1FBA-43AE-8739-DA5B0A556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4216B2-CDB7-48C2-A374-5B2EE21CA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5AD3BE-1157-4815-81B8-80E5C188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DBCFC2-C090-4670-BF2F-3F996E3D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D41CE-FBE3-4DCB-966D-A76E64D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2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16F430-D211-4D27-8CFB-03E3754F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BF6EA2-11E9-4C92-877D-D17A302B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F40D15-667F-4434-A767-AB828A433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C35A-FDEB-4D2C-9627-ABB43CF0F7F6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F04F7-E108-4F4F-A8B7-EDE696E8B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2E4F83-EBCF-482F-B1DF-8812A3DF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BDE3-2A8D-4C97-972F-0922DBDB16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0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8B223-E331-49A4-BAE0-C19E51710CA6}"/>
              </a:ext>
            </a:extLst>
          </p:cNvPr>
          <p:cNvSpPr txBox="1"/>
          <p:nvPr/>
        </p:nvSpPr>
        <p:spPr>
          <a:xfrm>
            <a:off x="-17715" y="53049"/>
            <a:ext cx="7200346" cy="676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Play Store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또는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App Store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에서 </a:t>
            </a:r>
            <a:r>
              <a:rPr lang="ko-KR" altLang="en-US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한밭대학교 모바일 출입관리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어플을 설치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dirty="0">
              <a:solidFill>
                <a:srgbClr val="000000"/>
              </a:solidFill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회원가입</a:t>
            </a:r>
            <a:endParaRPr lang="en-US" altLang="ko-KR" sz="800" kern="0" dirty="0">
              <a:solidFill>
                <a:srgbClr val="000000"/>
              </a:solidFill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좌측 하단 회원가입 버튼 클릭</a:t>
            </a:r>
            <a:r>
              <a:rPr lang="ko-KR" altLang="en-US" sz="800" kern="0" dirty="0">
                <a:solidFill>
                  <a:srgbClr val="000000"/>
                </a:solidFill>
              </a:rPr>
              <a:t>  </a:t>
            </a:r>
            <a:r>
              <a:rPr lang="en-US" altLang="ko-KR" sz="800" kern="0" dirty="0">
                <a:solidFill>
                  <a:srgbClr val="000000"/>
                </a:solidFill>
              </a:rPr>
              <a:t>.</a:t>
            </a:r>
            <a:r>
              <a:rPr lang="ko-KR" altLang="en-US" sz="800" kern="0" dirty="0">
                <a:solidFill>
                  <a:srgbClr val="000000"/>
                </a:solidFill>
              </a:rPr>
              <a:t> 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아이디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이메일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 분실 시 사용 함으로 반드시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실제 사용중인 이메일 사용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비밀번호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사용할 비밀번호 두 번 기입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비밀번호는 대소문자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숫자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특수문자 조합으로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8~15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자리 설정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3.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학적정보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: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학생일 경우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학번 입력 후 우측 돋보기 모양 클릭</a:t>
            </a: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   *  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단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, 1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학기 신입생일 경우</a:t>
            </a:r>
            <a:endParaRPr lang="en-US" altLang="ko-KR" sz="800" kern="0" dirty="0">
              <a:solidFill>
                <a:srgbClr val="000000"/>
              </a:solidFill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ea typeface="함초롬바탕" panose="02030604000101010101" pitchFamily="18" charset="-127"/>
              </a:rPr>
              <a:t>        - </a:t>
            </a:r>
            <a:r>
              <a:rPr lang="ko-KR" altLang="en-US" sz="800" kern="0" dirty="0">
                <a:ea typeface="함초롬바탕" panose="02030604000101010101" pitchFamily="18" charset="-127"/>
              </a:rPr>
              <a:t>학번생성 전</a:t>
            </a:r>
            <a:r>
              <a:rPr lang="en-US" altLang="ko-KR" sz="800" kern="0" dirty="0">
                <a:ea typeface="함초롬바탕" panose="02030604000101010101" pitchFamily="18" charset="-127"/>
              </a:rPr>
              <a:t>: </a:t>
            </a:r>
            <a:r>
              <a:rPr lang="ko-KR" altLang="en-US" sz="800" kern="0" dirty="0">
                <a:ea typeface="함초롬바탕" panose="02030604000101010101" pitchFamily="18" charset="-127"/>
              </a:rPr>
              <a:t>학번</a:t>
            </a:r>
            <a:r>
              <a:rPr lang="en-US" altLang="ko-KR" sz="800" kern="0" dirty="0">
                <a:ea typeface="함초롬바탕" panose="02030604000101010101" pitchFamily="18" charset="-127"/>
              </a:rPr>
              <a:t>-</a:t>
            </a:r>
            <a:r>
              <a:rPr lang="ko-KR" altLang="en-US" sz="800" kern="0">
                <a:ea typeface="함초롬바탕" panose="02030604000101010101" pitchFamily="18" charset="-127"/>
              </a:rPr>
              <a:t>수험번호</a:t>
            </a:r>
            <a:r>
              <a:rPr lang="en-US" altLang="ko-KR" sz="800" kern="0">
                <a:ea typeface="함초롬바탕" panose="02030604000101010101" pitchFamily="18" charset="-127"/>
              </a:rPr>
              <a:t>(</a:t>
            </a:r>
            <a:r>
              <a:rPr lang="ko-KR" altLang="en-US" sz="800" kern="0" dirty="0">
                <a:ea typeface="함초롬바탕" panose="02030604000101010101" pitchFamily="18" charset="-127"/>
              </a:rPr>
              <a:t>기숙사 입사신청 시 아이디</a:t>
            </a:r>
            <a:r>
              <a:rPr lang="en-US" altLang="ko-KR" sz="800" kern="0" dirty="0">
                <a:ea typeface="함초롬바탕" panose="02030604000101010101" pitchFamily="18" charset="-127"/>
              </a:rPr>
              <a:t>)  - </a:t>
            </a:r>
            <a:r>
              <a:rPr lang="ko-KR" altLang="en-US" sz="800" kern="0" dirty="0">
                <a:ea typeface="함초롬바탕" panose="02030604000101010101" pitchFamily="18" charset="-127"/>
              </a:rPr>
              <a:t>학번생성 후</a:t>
            </a:r>
            <a:r>
              <a:rPr lang="en-US" altLang="ko-KR" sz="800" kern="0" dirty="0">
                <a:ea typeface="함초롬바탕" panose="02030604000101010101" pitchFamily="18" charset="-127"/>
              </a:rPr>
              <a:t>: </a:t>
            </a:r>
            <a:r>
              <a:rPr lang="ko-KR" altLang="en-US" sz="800" kern="0" dirty="0">
                <a:ea typeface="함초롬바탕" panose="02030604000101010101" pitchFamily="18" charset="-127"/>
              </a:rPr>
              <a:t>학번으로 재가입</a:t>
            </a:r>
            <a:endParaRPr lang="en-US" altLang="ko-KR" sz="800" kern="0" dirty="0"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  돋보기 모양 클릭 후 본인이 맞을 경우 ‘확인’ 번호를 눌러 주시면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4.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우측 네모박스 안에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3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곳 체크 </a:t>
            </a: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확인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권한설정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최초 로그인 이용 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, </a:t>
            </a:r>
            <a:r>
              <a:rPr lang="ko-KR" altLang="en-US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안드로이드 </a:t>
            </a:r>
            <a:r>
              <a:rPr lang="en-US" altLang="ko-KR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Ver</a:t>
            </a:r>
            <a:endParaRPr lang="ko-KR" altLang="en-US" sz="800" kern="0" spc="0" dirty="0">
              <a:solidFill>
                <a:srgbClr val="FF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</a:t>
            </a:r>
            <a:r>
              <a:rPr lang="en-US" altLang="ko-KR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 기기의 위치에 접근하도록 허용 하시겠습니까 </a:t>
            </a:r>
            <a:r>
              <a:rPr lang="en-US" altLang="ko-KR" sz="800" b="1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?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라는 창이 나오면 확인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2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 권한 안내 창에서 우측 하단에 권한 설정 하기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3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 액세스 권한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란 클릭 후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허용 안함에서 항상 허용으로 변경</a:t>
            </a: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4. </a:t>
            </a:r>
            <a:r>
              <a:rPr lang="ko-KR" altLang="en-US" sz="800" kern="0" dirty="0" err="1">
                <a:solidFill>
                  <a:srgbClr val="000000"/>
                </a:solidFill>
                <a:ea typeface="함초롬바탕" panose="02030604000101010101" pitchFamily="18" charset="-127"/>
              </a:rPr>
              <a:t>뒤로가기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버튼을 눌러 근처기기 클릭 후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, 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허용 안함에서 항상 허용으로 변경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선택이 완료 되었으면 핸드폰의 뒤로 가기 버튼을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6.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배터리 사용량 최적화 중지 라는 안내 창이 나오면 허용 버튼을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권한설정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최초 로그인 이용 시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, </a:t>
            </a:r>
            <a:r>
              <a:rPr lang="ko-KR" altLang="en-US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아이폰 </a:t>
            </a:r>
            <a:r>
              <a:rPr lang="en-US" altLang="ko-KR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Ver</a:t>
            </a:r>
            <a:endParaRPr lang="ko-KR" altLang="en-US" sz="800" kern="0" spc="0" dirty="0">
              <a:solidFill>
                <a:srgbClr val="0070C0"/>
              </a:solidFill>
              <a:effectLst/>
            </a:endParaRPr>
          </a:p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1.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위치사용 권한입니다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앱을 사용하는 동안 허용 또는 한 번 허용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 Bluetooth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권한입니다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확인 또는 허용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kern="0" spc="0" dirty="0">
              <a:solidFill>
                <a:srgbClr val="000000"/>
              </a:solidFill>
              <a:effectLst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어플 실행 후 메인 화면 우측아래 </a:t>
            </a:r>
            <a:r>
              <a:rPr lang="en-US" altLang="ko-KR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. 1.</a:t>
            </a:r>
            <a:r>
              <a:rPr lang="ko-KR" altLang="en-US" sz="800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아이디 분실 아이디 찾기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 </a:t>
            </a:r>
            <a:r>
              <a:rPr lang="en-US" altLang="ko-KR" sz="800" kern="0" dirty="0">
                <a:solidFill>
                  <a:srgbClr val="0070C0"/>
                </a:solidFill>
                <a:ea typeface="함초롬바탕" panose="02030604000101010101" pitchFamily="18" charset="-127"/>
              </a:rPr>
              <a:t>1</a:t>
            </a:r>
            <a:r>
              <a:rPr lang="en-US" altLang="ko-KR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.</a:t>
            </a:r>
            <a:r>
              <a:rPr lang="ko-KR" altLang="en-US" sz="800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비밀번호 분실은 비밀번호 찾기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0" spc="0" dirty="0">
                <a:solidFill>
                  <a:srgbClr val="FF0000"/>
                </a:solidFill>
                <a:effectLst/>
                <a:ea typeface="함초롬바탕" panose="02030604000101010101" pitchFamily="18" charset="-127"/>
              </a:rPr>
              <a:t>아이디 찾기</a:t>
            </a:r>
            <a:endParaRPr lang="ko-KR" altLang="en-US" sz="800" b="1" kern="0" spc="0" dirty="0">
              <a:solidFill>
                <a:srgbClr val="FF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2.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학생은 전공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학번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이름 입력 후 찾기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 3.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가입시 입력했던 아이디가 확인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교직원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외부인 각 해당되는 란에 작성 해주시면 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0" spc="0" dirty="0">
                <a:solidFill>
                  <a:srgbClr val="0070C0"/>
                </a:solidFill>
                <a:effectLst/>
                <a:ea typeface="함초롬바탕" panose="02030604000101010101" pitchFamily="18" charset="-127"/>
              </a:rPr>
              <a:t>비밀번호 찾기</a:t>
            </a:r>
            <a:endParaRPr lang="ko-KR" altLang="en-US" sz="800" b="1" kern="0" spc="0" dirty="0">
              <a:solidFill>
                <a:srgbClr val="0070C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2.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가입시 입력했던 아이디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이메일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기입 하단에 성함 기입 후 찾기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3.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회원가입시 입력했던 이메일로 임시비밀번호가 발송됩니다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4.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로그인 후 우측하단 전체 버튼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 5.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내 정보 관리 버튼 클릭 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6.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변경하기 클릭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7.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현재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비밀번호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임시비밀번호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 . 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8.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변경할 비밀번호 입력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(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특수문자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+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문자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,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숫자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),8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</a:t>
            </a:r>
            <a:r>
              <a:rPr lang="en-US" altLang="ko-KR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~12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자</a:t>
            </a:r>
            <a:r>
              <a:rPr lang="ko-KR" altLang="en-US" sz="800" kern="0" dirty="0">
                <a:solidFill>
                  <a:srgbClr val="000000"/>
                </a:solidFill>
              </a:rPr>
              <a:t> </a:t>
            </a:r>
            <a:r>
              <a:rPr lang="en-US" altLang="ko-KR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9.</a:t>
            </a:r>
            <a:r>
              <a:rPr lang="ko-KR" altLang="en-US" sz="800" kern="0" dirty="0">
                <a:solidFill>
                  <a:srgbClr val="000000"/>
                </a:solidFill>
                <a:ea typeface="함초롬바탕" panose="02030604000101010101" pitchFamily="18" charset="-127"/>
              </a:rPr>
              <a:t> </a:t>
            </a:r>
            <a:r>
              <a:rPr lang="ko-KR" altLang="en-US" sz="800" kern="0" spc="0" dirty="0">
                <a:solidFill>
                  <a:srgbClr val="000000"/>
                </a:solidFill>
                <a:effectLst/>
                <a:ea typeface="함초롬바탕" panose="02030604000101010101" pitchFamily="18" charset="-127"/>
              </a:rPr>
              <a:t>저장버튼 클릭 후 완료</a:t>
            </a:r>
            <a:endParaRPr lang="ko-KR" altLang="en-US" sz="8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9AEEF96-C435-4B50-AF46-B442409A5E0C}"/>
              </a:ext>
            </a:extLst>
          </p:cNvPr>
          <p:cNvSpPr/>
          <p:nvPr/>
        </p:nvSpPr>
        <p:spPr>
          <a:xfrm>
            <a:off x="7391399" y="826057"/>
            <a:ext cx="4716711" cy="1797814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D9DBC5-6EEB-48C0-B735-FFDE3EC9011C}"/>
              </a:ext>
            </a:extLst>
          </p:cNvPr>
          <p:cNvSpPr/>
          <p:nvPr/>
        </p:nvSpPr>
        <p:spPr>
          <a:xfrm>
            <a:off x="5099043" y="2722778"/>
            <a:ext cx="7009068" cy="2342410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6D0C5C-F4E4-4BBE-A53E-83B3E7489762}"/>
              </a:ext>
            </a:extLst>
          </p:cNvPr>
          <p:cNvSpPr/>
          <p:nvPr/>
        </p:nvSpPr>
        <p:spPr>
          <a:xfrm>
            <a:off x="6876661" y="5132300"/>
            <a:ext cx="5231449" cy="1683871"/>
          </a:xfrm>
          <a:prstGeom prst="rect">
            <a:avLst/>
          </a:prstGeom>
          <a:noFill/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0779C87-295B-47C7-80EE-5E03D719EC3A}"/>
              </a:ext>
            </a:extLst>
          </p:cNvPr>
          <p:cNvCxnSpPr>
            <a:cxnSpLocks/>
          </p:cNvCxnSpPr>
          <p:nvPr/>
        </p:nvCxnSpPr>
        <p:spPr>
          <a:xfrm>
            <a:off x="-23275" y="826057"/>
            <a:ext cx="7284235" cy="15318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C0998E2-5105-4514-ADDC-FE5098075471}"/>
              </a:ext>
            </a:extLst>
          </p:cNvPr>
          <p:cNvCxnSpPr>
            <a:cxnSpLocks/>
          </p:cNvCxnSpPr>
          <p:nvPr/>
        </p:nvCxnSpPr>
        <p:spPr>
          <a:xfrm>
            <a:off x="-2" y="2745188"/>
            <a:ext cx="4991880" cy="0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E25E9C24-C521-4DFF-BEDC-7FC374499066}"/>
              </a:ext>
            </a:extLst>
          </p:cNvPr>
          <p:cNvCxnSpPr>
            <a:cxnSpLocks/>
          </p:cNvCxnSpPr>
          <p:nvPr/>
        </p:nvCxnSpPr>
        <p:spPr>
          <a:xfrm>
            <a:off x="-2" y="5084035"/>
            <a:ext cx="4991880" cy="0"/>
          </a:xfrm>
          <a:prstGeom prst="line">
            <a:avLst/>
          </a:prstGeom>
          <a:ln w="158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9125F1-949F-4A6C-B329-B038A3C78AF3}"/>
              </a:ext>
            </a:extLst>
          </p:cNvPr>
          <p:cNvSpPr txBox="1"/>
          <p:nvPr/>
        </p:nvSpPr>
        <p:spPr>
          <a:xfrm>
            <a:off x="3158455" y="67112"/>
            <a:ext cx="4823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한밭대학교 모바일 출입관리 사용자 메뉴얼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17FB704-7FC1-45E4-BCB7-821CEB33AF2D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5"/>
          <a:stretch/>
        </p:blipFill>
        <p:spPr>
          <a:xfrm>
            <a:off x="9270805" y="898820"/>
            <a:ext cx="884183" cy="12286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C4BF3FD-6F94-4B59-947B-4E2F0C1B9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95" b="43514"/>
          <a:stretch/>
        </p:blipFill>
        <p:spPr>
          <a:xfrm>
            <a:off x="9275492" y="1038477"/>
            <a:ext cx="874808" cy="4883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C20F773-6344-4B6C-8436-D574DA28B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66"/>
          <a:stretch/>
        </p:blipFill>
        <p:spPr>
          <a:xfrm>
            <a:off x="9283693" y="1626488"/>
            <a:ext cx="866607" cy="429615"/>
          </a:xfrm>
          <a:prstGeom prst="rect">
            <a:avLst/>
          </a:prstGeom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9143BE91-613A-467E-A987-C6601D70F720}"/>
              </a:ext>
            </a:extLst>
          </p:cNvPr>
          <p:cNvSpPr/>
          <p:nvPr/>
        </p:nvSpPr>
        <p:spPr>
          <a:xfrm>
            <a:off x="9124446" y="968182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67EC3D41-2E9E-45EB-BA41-9282B5A5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926" r="3316" b="10808"/>
          <a:stretch/>
        </p:blipFill>
        <p:spPr>
          <a:xfrm>
            <a:off x="9277416" y="2090069"/>
            <a:ext cx="879159" cy="39225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F284E83C-CD03-4F8B-A62F-3456155CA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736"/>
          <a:stretch/>
        </p:blipFill>
        <p:spPr>
          <a:xfrm>
            <a:off x="9298656" y="2482326"/>
            <a:ext cx="828480" cy="131710"/>
          </a:xfrm>
          <a:prstGeom prst="rect">
            <a:avLst/>
          </a:prstGeom>
        </p:spPr>
      </p:pic>
      <p:sp>
        <p:nvSpPr>
          <p:cNvPr id="34" name="타원 33">
            <a:extLst>
              <a:ext uri="{FF2B5EF4-FFF2-40B4-BE49-F238E27FC236}">
                <a16:creationId xmlns:a16="http://schemas.microsoft.com/office/drawing/2014/main" id="{68B626F6-906E-45FA-B194-5B36338536D9}"/>
              </a:ext>
            </a:extLst>
          </p:cNvPr>
          <p:cNvSpPr/>
          <p:nvPr/>
        </p:nvSpPr>
        <p:spPr>
          <a:xfrm>
            <a:off x="9130089" y="1556193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40351005-B36D-48A5-AE39-3356FABCC694}"/>
              </a:ext>
            </a:extLst>
          </p:cNvPr>
          <p:cNvSpPr/>
          <p:nvPr/>
        </p:nvSpPr>
        <p:spPr>
          <a:xfrm>
            <a:off x="9124391" y="2031196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DD6DA2D6-2874-46FD-A1B8-C3C2E6132F3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23" y="912868"/>
            <a:ext cx="792038" cy="1604634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2392734F-B434-4BEE-AB3E-733562E424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432" b="47424"/>
          <a:stretch/>
        </p:blipFill>
        <p:spPr>
          <a:xfrm>
            <a:off x="7746909" y="1374862"/>
            <a:ext cx="786004" cy="337910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:a16="http://schemas.microsoft.com/office/drawing/2014/main" id="{6369AAB0-C183-4E77-9120-513FB1849C0F}"/>
              </a:ext>
            </a:extLst>
          </p:cNvPr>
          <p:cNvSpPr/>
          <p:nvPr/>
        </p:nvSpPr>
        <p:spPr>
          <a:xfrm>
            <a:off x="7548948" y="1674998"/>
            <a:ext cx="181875" cy="178586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48FC434-D4E8-477D-9599-CCE206CFA062}"/>
              </a:ext>
            </a:extLst>
          </p:cNvPr>
          <p:cNvSpPr/>
          <p:nvPr/>
        </p:nvSpPr>
        <p:spPr>
          <a:xfrm>
            <a:off x="7754965" y="1750063"/>
            <a:ext cx="136870" cy="90903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12810DC-FD90-4BAC-BA3D-D0B5946E49C7}"/>
              </a:ext>
            </a:extLst>
          </p:cNvPr>
          <p:cNvSpPr/>
          <p:nvPr/>
        </p:nvSpPr>
        <p:spPr>
          <a:xfrm>
            <a:off x="9141713" y="2404439"/>
            <a:ext cx="191281" cy="187823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DB4F7529-1376-4614-8739-3C8867BBBCCA}"/>
              </a:ext>
            </a:extLst>
          </p:cNvPr>
          <p:cNvSpPr/>
          <p:nvPr/>
        </p:nvSpPr>
        <p:spPr>
          <a:xfrm>
            <a:off x="9990266" y="1780688"/>
            <a:ext cx="136870" cy="90903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E4C0EC11-D3D2-4C1E-BF16-E31B8A160BF4}"/>
              </a:ext>
            </a:extLst>
          </p:cNvPr>
          <p:cNvCxnSpPr>
            <a:cxnSpLocks/>
          </p:cNvCxnSpPr>
          <p:nvPr/>
        </p:nvCxnSpPr>
        <p:spPr>
          <a:xfrm flipH="1">
            <a:off x="10158157" y="1621869"/>
            <a:ext cx="255049" cy="194752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7" name="그림 56">
            <a:extLst>
              <a:ext uri="{FF2B5EF4-FFF2-40B4-BE49-F238E27FC236}">
                <a16:creationId xmlns:a16="http://schemas.microsoft.com/office/drawing/2014/main" id="{3A2AE229-CEA8-4BDD-B142-7767C7E8E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980" y="1103539"/>
            <a:ext cx="1257480" cy="1115480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1ABF01B1-3755-4014-8FA6-8A2790215665}"/>
              </a:ext>
            </a:extLst>
          </p:cNvPr>
          <p:cNvSpPr/>
          <p:nvPr/>
        </p:nvSpPr>
        <p:spPr>
          <a:xfrm>
            <a:off x="10892879" y="1335881"/>
            <a:ext cx="318046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31AF0FA5-5910-439D-8D57-561F67E9611E}"/>
              </a:ext>
            </a:extLst>
          </p:cNvPr>
          <p:cNvSpPr/>
          <p:nvPr/>
        </p:nvSpPr>
        <p:spPr>
          <a:xfrm>
            <a:off x="11091864" y="2029190"/>
            <a:ext cx="733424" cy="228235"/>
          </a:xfrm>
          <a:prstGeom prst="roundRect">
            <a:avLst/>
          </a:prstGeom>
          <a:noFill/>
          <a:ln w="3175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62816537-891E-40C1-963C-66BA1B8093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40476" r="7675" b="43732"/>
          <a:stretch/>
        </p:blipFill>
        <p:spPr>
          <a:xfrm>
            <a:off x="7192683" y="4147748"/>
            <a:ext cx="2163953" cy="83141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9E7ADD8D-28F5-4EDA-B170-9A885DE713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38022" r="7675" b="41997"/>
          <a:stretch/>
        </p:blipFill>
        <p:spPr>
          <a:xfrm>
            <a:off x="5143079" y="2744771"/>
            <a:ext cx="1760726" cy="902998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1EE2D93-34AB-4AB6-8960-49A7F1E8BE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 b="46576"/>
          <a:stretch/>
        </p:blipFill>
        <p:spPr>
          <a:xfrm>
            <a:off x="7943122" y="2762399"/>
            <a:ext cx="1101389" cy="1327949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8123413B-2A43-449B-9F7C-8D8396D8DD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 b="27637"/>
          <a:stretch/>
        </p:blipFill>
        <p:spPr>
          <a:xfrm>
            <a:off x="9098094" y="2762399"/>
            <a:ext cx="1030265" cy="1321588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1751B5E0-9B9F-45FB-AD46-F652A80D79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7" b="29423"/>
          <a:stretch/>
        </p:blipFill>
        <p:spPr>
          <a:xfrm>
            <a:off x="5117195" y="3698417"/>
            <a:ext cx="1000654" cy="1334309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262FF589-AB0B-494F-99EB-6F62DFD0475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8" b="41768"/>
          <a:stretch/>
        </p:blipFill>
        <p:spPr>
          <a:xfrm>
            <a:off x="6113569" y="3704777"/>
            <a:ext cx="878585" cy="1321588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26D7DFB-41A4-4153-9E17-92D61528AB0B}"/>
              </a:ext>
            </a:extLst>
          </p:cNvPr>
          <p:cNvSpPr/>
          <p:nvPr/>
        </p:nvSpPr>
        <p:spPr>
          <a:xfrm>
            <a:off x="5075442" y="2747141"/>
            <a:ext cx="5150910" cy="2382789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5FFA63-D7AA-4903-9018-3159E6A09F4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42395" r="17533" b="41951"/>
          <a:stretch/>
        </p:blipFill>
        <p:spPr>
          <a:xfrm>
            <a:off x="10621742" y="4338546"/>
            <a:ext cx="1312592" cy="6971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271D40-3199-4926-AD5A-7C50D558F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29044" r="17813" b="28664"/>
          <a:stretch/>
        </p:blipFill>
        <p:spPr>
          <a:xfrm>
            <a:off x="10637118" y="2776231"/>
            <a:ext cx="1281841" cy="156231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32E88D5D-9420-474C-B429-172E7C2D3E3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7830"/>
          <a:stretch/>
        </p:blipFill>
        <p:spPr>
          <a:xfrm>
            <a:off x="6918212" y="2768279"/>
            <a:ext cx="999226" cy="1315708"/>
          </a:xfrm>
          <a:prstGeom prst="rect">
            <a:avLst/>
          </a:prstGeom>
        </p:spPr>
      </p:pic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D7ACC0AF-6438-4D0C-94FA-B90085478BE3}"/>
              </a:ext>
            </a:extLst>
          </p:cNvPr>
          <p:cNvSpPr/>
          <p:nvPr/>
        </p:nvSpPr>
        <p:spPr>
          <a:xfrm>
            <a:off x="10483953" y="2672130"/>
            <a:ext cx="1594536" cy="2457800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8A3D665-2FDD-4BAA-B8FD-F569032AB5C3}"/>
              </a:ext>
            </a:extLst>
          </p:cNvPr>
          <p:cNvSpPr/>
          <p:nvPr/>
        </p:nvSpPr>
        <p:spPr>
          <a:xfrm>
            <a:off x="5952169" y="343937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6DC7F779-E509-4C30-8A7B-A0FE499CB1EC}"/>
              </a:ext>
            </a:extLst>
          </p:cNvPr>
          <p:cNvSpPr/>
          <p:nvPr/>
        </p:nvSpPr>
        <p:spPr>
          <a:xfrm>
            <a:off x="7668508" y="3721209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649A4EBD-D68F-4876-9BA4-2202AA0D1707}"/>
              </a:ext>
            </a:extLst>
          </p:cNvPr>
          <p:cNvSpPr/>
          <p:nvPr/>
        </p:nvSpPr>
        <p:spPr>
          <a:xfrm>
            <a:off x="8396085" y="346142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AFBAF98-32F5-4BDB-BA18-31ABDB2491CC}"/>
              </a:ext>
            </a:extLst>
          </p:cNvPr>
          <p:cNvSpPr/>
          <p:nvPr/>
        </p:nvSpPr>
        <p:spPr>
          <a:xfrm>
            <a:off x="9652023" y="391642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7F5617CA-7005-4D99-8DC6-C47A6FFBCCFA}"/>
              </a:ext>
            </a:extLst>
          </p:cNvPr>
          <p:cNvSpPr/>
          <p:nvPr/>
        </p:nvSpPr>
        <p:spPr>
          <a:xfrm>
            <a:off x="9652023" y="371231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B44A2775-A5CE-42B9-99DF-666ED95AC32C}"/>
              </a:ext>
            </a:extLst>
          </p:cNvPr>
          <p:cNvSpPr/>
          <p:nvPr/>
        </p:nvSpPr>
        <p:spPr>
          <a:xfrm>
            <a:off x="5717578" y="424258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4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C1C98D5D-1581-49DA-ADFF-8CF58B9C975B}"/>
              </a:ext>
            </a:extLst>
          </p:cNvPr>
          <p:cNvSpPr/>
          <p:nvPr/>
        </p:nvSpPr>
        <p:spPr>
          <a:xfrm>
            <a:off x="6631896" y="4476727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5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3CD0FAC-B7D4-4D0E-8B91-F96BC0DE36E1}"/>
              </a:ext>
            </a:extLst>
          </p:cNvPr>
          <p:cNvSpPr/>
          <p:nvPr/>
        </p:nvSpPr>
        <p:spPr>
          <a:xfrm>
            <a:off x="9045799" y="459114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6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20A67256-4768-4FCB-848A-7D10BC864424}"/>
              </a:ext>
            </a:extLst>
          </p:cNvPr>
          <p:cNvSpPr/>
          <p:nvPr/>
        </p:nvSpPr>
        <p:spPr>
          <a:xfrm>
            <a:off x="11670729" y="382700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1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3E745578-7037-4437-BB31-5FB9864FA583}"/>
              </a:ext>
            </a:extLst>
          </p:cNvPr>
          <p:cNvSpPr/>
          <p:nvPr/>
        </p:nvSpPr>
        <p:spPr>
          <a:xfrm>
            <a:off x="11800107" y="4621287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2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5EDD643A-A5C4-4D80-97A9-D7F1BDC21042}"/>
              </a:ext>
            </a:extLst>
          </p:cNvPr>
          <p:cNvSpPr/>
          <p:nvPr/>
        </p:nvSpPr>
        <p:spPr>
          <a:xfrm>
            <a:off x="6189576" y="3393278"/>
            <a:ext cx="566468" cy="262046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CCC997BC-AFE6-44E8-A77D-3EC842A4BE07}"/>
              </a:ext>
            </a:extLst>
          </p:cNvPr>
          <p:cNvSpPr/>
          <p:nvPr/>
        </p:nvSpPr>
        <p:spPr>
          <a:xfrm>
            <a:off x="7369884" y="3915506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8ACC75E8-33A4-4FE5-946B-59D3C7C8A86A}"/>
              </a:ext>
            </a:extLst>
          </p:cNvPr>
          <p:cNvSpPr/>
          <p:nvPr/>
        </p:nvSpPr>
        <p:spPr>
          <a:xfrm>
            <a:off x="7934049" y="3469106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F8B047E-C7D4-4F17-8B64-8532CE177946}"/>
              </a:ext>
            </a:extLst>
          </p:cNvPr>
          <p:cNvSpPr/>
          <p:nvPr/>
        </p:nvSpPr>
        <p:spPr>
          <a:xfrm>
            <a:off x="9070452" y="3750359"/>
            <a:ext cx="527988" cy="311362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0DBD3822-0825-46C1-8FB3-D6BEDEAAB05B}"/>
              </a:ext>
            </a:extLst>
          </p:cNvPr>
          <p:cNvSpPr/>
          <p:nvPr/>
        </p:nvSpPr>
        <p:spPr>
          <a:xfrm>
            <a:off x="5157508" y="4338545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61E5E66C-082E-42B7-851F-D2FE511FBB62}"/>
              </a:ext>
            </a:extLst>
          </p:cNvPr>
          <p:cNvSpPr/>
          <p:nvPr/>
        </p:nvSpPr>
        <p:spPr>
          <a:xfrm>
            <a:off x="6113569" y="4582581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DE09DC42-51AF-433A-ABCA-B821B90F6BAC}"/>
              </a:ext>
            </a:extLst>
          </p:cNvPr>
          <p:cNvSpPr/>
          <p:nvPr/>
        </p:nvSpPr>
        <p:spPr>
          <a:xfrm>
            <a:off x="8602729" y="4713463"/>
            <a:ext cx="431269" cy="199503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962DD01C-2541-4003-9687-0D631C9AE51D}"/>
              </a:ext>
            </a:extLst>
          </p:cNvPr>
          <p:cNvSpPr/>
          <p:nvPr/>
        </p:nvSpPr>
        <p:spPr>
          <a:xfrm>
            <a:off x="10815667" y="3864860"/>
            <a:ext cx="802294" cy="17598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6BB86E07-E24E-4FBE-876E-A9BF8D46DA0A}"/>
              </a:ext>
            </a:extLst>
          </p:cNvPr>
          <p:cNvSpPr/>
          <p:nvPr/>
        </p:nvSpPr>
        <p:spPr>
          <a:xfrm>
            <a:off x="11278038" y="4849238"/>
            <a:ext cx="602562" cy="15040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1B3D77ED-5902-4982-8E6B-577C0221D6F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35482"/>
          <a:stretch/>
        </p:blipFill>
        <p:spPr>
          <a:xfrm>
            <a:off x="6901111" y="5151966"/>
            <a:ext cx="1235254" cy="1638922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8F44F1F3-96E9-4EB5-A6D6-F372BE6857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432" b="47424"/>
          <a:stretch/>
        </p:blipFill>
        <p:spPr>
          <a:xfrm>
            <a:off x="6909149" y="5738814"/>
            <a:ext cx="1227216" cy="60784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D81F5CA2-DC66-4220-BFC1-49DE430F142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7744" r="6699" b="60995"/>
          <a:stretch/>
        </p:blipFill>
        <p:spPr>
          <a:xfrm>
            <a:off x="8163224" y="6133148"/>
            <a:ext cx="1171780" cy="554346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5F4E6FF7-7E7A-43A8-81DE-CD4CFCB06F3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r="3503" b="55250"/>
          <a:stretch/>
        </p:blipFill>
        <p:spPr>
          <a:xfrm>
            <a:off x="8154758" y="5158424"/>
            <a:ext cx="1178235" cy="959466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7D9F2F63-044A-4A43-B8B0-2D46EC1D62ED}"/>
              </a:ext>
            </a:extLst>
          </p:cNvPr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4873" r="4112" b="71366"/>
          <a:stretch/>
        </p:blipFill>
        <p:spPr>
          <a:xfrm>
            <a:off x="9352684" y="5772757"/>
            <a:ext cx="813782" cy="434706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6BCE6D64-0685-4CEE-88CF-AAAFA770A3F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5627" r="160" b="64628"/>
          <a:stretch/>
        </p:blipFill>
        <p:spPr>
          <a:xfrm>
            <a:off x="9329406" y="5185002"/>
            <a:ext cx="913336" cy="588136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86A145F-E681-4FCC-AEBC-FE53FFA6D52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12374" r="28632" b="59210"/>
          <a:stretch/>
        </p:blipFill>
        <p:spPr>
          <a:xfrm>
            <a:off x="10192685" y="6176157"/>
            <a:ext cx="1088156" cy="531667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1647074C-EBDF-44CA-B348-CB9EBA510AB6}"/>
              </a:ext>
            </a:extLst>
          </p:cNvPr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0" b="5041"/>
          <a:stretch/>
        </p:blipFill>
        <p:spPr>
          <a:xfrm>
            <a:off x="9327933" y="6536966"/>
            <a:ext cx="932873" cy="181074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2BA5F1CB-54ED-4A16-A951-D0AD5A4AE15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88296" r="44790" b="5125"/>
          <a:stretch/>
        </p:blipFill>
        <p:spPr>
          <a:xfrm>
            <a:off x="9592466" y="6586292"/>
            <a:ext cx="397800" cy="131748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BC6E64FD-7AB9-47E5-9E2F-D184B9DE5E0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47401"/>
          <a:stretch/>
        </p:blipFill>
        <p:spPr>
          <a:xfrm>
            <a:off x="10242742" y="5165954"/>
            <a:ext cx="1061644" cy="987863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0D3710C0-07DC-4D76-AA59-FAC034D27190}"/>
              </a:ext>
            </a:extLst>
          </p:cNvPr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12026"/>
          <a:stretch/>
        </p:blipFill>
        <p:spPr>
          <a:xfrm>
            <a:off x="11321884" y="5214067"/>
            <a:ext cx="749947" cy="1552086"/>
          </a:xfrm>
          <a:prstGeom prst="rect">
            <a:avLst/>
          </a:prstGeom>
        </p:spPr>
      </p:pic>
      <p:sp>
        <p:nvSpPr>
          <p:cNvPr id="88" name="타원 87">
            <a:extLst>
              <a:ext uri="{FF2B5EF4-FFF2-40B4-BE49-F238E27FC236}">
                <a16:creationId xmlns:a16="http://schemas.microsoft.com/office/drawing/2014/main" id="{3B7F375C-B04E-490C-A56D-F5D4FA6209F2}"/>
              </a:ext>
            </a:extLst>
          </p:cNvPr>
          <p:cNvSpPr/>
          <p:nvPr/>
        </p:nvSpPr>
        <p:spPr>
          <a:xfrm>
            <a:off x="7301953" y="643457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4D59D2CE-FAB3-4F67-8B4F-6FE35B2C6EB7}"/>
              </a:ext>
            </a:extLst>
          </p:cNvPr>
          <p:cNvSpPr/>
          <p:nvPr/>
        </p:nvSpPr>
        <p:spPr>
          <a:xfrm>
            <a:off x="7958401" y="627386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1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4F178A99-94DA-4C6C-9B08-E33D470CA7AC}"/>
              </a:ext>
            </a:extLst>
          </p:cNvPr>
          <p:cNvSpPr/>
          <p:nvPr/>
        </p:nvSpPr>
        <p:spPr>
          <a:xfrm>
            <a:off x="8125136" y="515605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38B76AC0-8FAA-4BDC-B010-5DA61FEA56A6}"/>
              </a:ext>
            </a:extLst>
          </p:cNvPr>
          <p:cNvSpPr/>
          <p:nvPr/>
        </p:nvSpPr>
        <p:spPr>
          <a:xfrm>
            <a:off x="8200623" y="605785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</a:rPr>
              <a:t>3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48E5DB5B-EAF1-4914-8762-EDEB8B0C45AA}"/>
              </a:ext>
            </a:extLst>
          </p:cNvPr>
          <p:cNvSpPr/>
          <p:nvPr/>
        </p:nvSpPr>
        <p:spPr>
          <a:xfrm>
            <a:off x="9280950" y="571460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3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1727ED0F-5B9B-421C-A345-33075C3279B4}"/>
              </a:ext>
            </a:extLst>
          </p:cNvPr>
          <p:cNvSpPr/>
          <p:nvPr/>
        </p:nvSpPr>
        <p:spPr>
          <a:xfrm>
            <a:off x="9960970" y="6360809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4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6" name="타원 95">
            <a:extLst>
              <a:ext uri="{FF2B5EF4-FFF2-40B4-BE49-F238E27FC236}">
                <a16:creationId xmlns:a16="http://schemas.microsoft.com/office/drawing/2014/main" id="{223538E4-E479-4EBE-90EA-7CA876B53AB3}"/>
              </a:ext>
            </a:extLst>
          </p:cNvPr>
          <p:cNvSpPr/>
          <p:nvPr/>
        </p:nvSpPr>
        <p:spPr>
          <a:xfrm>
            <a:off x="10320608" y="5450283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5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6F41AF6C-7AB9-402B-8F6F-85D1AB16B7F0}"/>
              </a:ext>
            </a:extLst>
          </p:cNvPr>
          <p:cNvSpPr/>
          <p:nvPr/>
        </p:nvSpPr>
        <p:spPr>
          <a:xfrm>
            <a:off x="11051344" y="661008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6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D2D5AFB4-4EF2-45F0-AF59-4C820C0F842B}"/>
              </a:ext>
            </a:extLst>
          </p:cNvPr>
          <p:cNvSpPr/>
          <p:nvPr/>
        </p:nvSpPr>
        <p:spPr>
          <a:xfrm>
            <a:off x="11860821" y="5384803"/>
            <a:ext cx="150499" cy="14777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7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B282031E-444B-4C16-A95B-AD16AB451718}"/>
              </a:ext>
            </a:extLst>
          </p:cNvPr>
          <p:cNvSpPr/>
          <p:nvPr/>
        </p:nvSpPr>
        <p:spPr>
          <a:xfrm>
            <a:off x="11833340" y="5572092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8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1F936BD9-195F-4ACD-A9C1-78A417EB29C1}"/>
              </a:ext>
            </a:extLst>
          </p:cNvPr>
          <p:cNvSpPr/>
          <p:nvPr/>
        </p:nvSpPr>
        <p:spPr>
          <a:xfrm>
            <a:off x="11828347" y="6406058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9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1" name="사각형: 둥근 모서리 100">
            <a:extLst>
              <a:ext uri="{FF2B5EF4-FFF2-40B4-BE49-F238E27FC236}">
                <a16:creationId xmlns:a16="http://schemas.microsoft.com/office/drawing/2014/main" id="{07745EBB-ECEF-4C3E-8F4F-CEEBCB381B5D}"/>
              </a:ext>
            </a:extLst>
          </p:cNvPr>
          <p:cNvSpPr/>
          <p:nvPr/>
        </p:nvSpPr>
        <p:spPr>
          <a:xfrm>
            <a:off x="11320515" y="5546362"/>
            <a:ext cx="723446" cy="2399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2" name="사각형: 둥근 모서리 101">
            <a:extLst>
              <a:ext uri="{FF2B5EF4-FFF2-40B4-BE49-F238E27FC236}">
                <a16:creationId xmlns:a16="http://schemas.microsoft.com/office/drawing/2014/main" id="{1A4EB551-E9B7-4A07-9A5A-B8148E315191}"/>
              </a:ext>
            </a:extLst>
          </p:cNvPr>
          <p:cNvSpPr/>
          <p:nvPr/>
        </p:nvSpPr>
        <p:spPr>
          <a:xfrm>
            <a:off x="11320515" y="5371667"/>
            <a:ext cx="723445" cy="172325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3" name="사각형: 둥근 모서리 102">
            <a:extLst>
              <a:ext uri="{FF2B5EF4-FFF2-40B4-BE49-F238E27FC236}">
                <a16:creationId xmlns:a16="http://schemas.microsoft.com/office/drawing/2014/main" id="{5645B164-B717-4EF6-87E7-19BFA7037E71}"/>
              </a:ext>
            </a:extLst>
          </p:cNvPr>
          <p:cNvSpPr/>
          <p:nvPr/>
        </p:nvSpPr>
        <p:spPr>
          <a:xfrm>
            <a:off x="11298339" y="6336341"/>
            <a:ext cx="780150" cy="442948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4" name="사각형: 둥근 모서리 103">
            <a:extLst>
              <a:ext uri="{FF2B5EF4-FFF2-40B4-BE49-F238E27FC236}">
                <a16:creationId xmlns:a16="http://schemas.microsoft.com/office/drawing/2014/main" id="{D48553E5-CE2F-4AC6-9551-51B1F0078DC4}"/>
              </a:ext>
            </a:extLst>
          </p:cNvPr>
          <p:cNvSpPr/>
          <p:nvPr/>
        </p:nvSpPr>
        <p:spPr>
          <a:xfrm>
            <a:off x="10420081" y="6571037"/>
            <a:ext cx="602562" cy="15040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5" name="사각형: 둥근 모서리 104">
            <a:extLst>
              <a:ext uri="{FF2B5EF4-FFF2-40B4-BE49-F238E27FC236}">
                <a16:creationId xmlns:a16="http://schemas.microsoft.com/office/drawing/2014/main" id="{70B383BF-F2A3-4A82-AE04-BF03AFEE9B95}"/>
              </a:ext>
            </a:extLst>
          </p:cNvPr>
          <p:cNvSpPr/>
          <p:nvPr/>
        </p:nvSpPr>
        <p:spPr>
          <a:xfrm>
            <a:off x="10557113" y="5642210"/>
            <a:ext cx="234712" cy="112251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6" name="사각형: 둥근 모서리 105">
            <a:extLst>
              <a:ext uri="{FF2B5EF4-FFF2-40B4-BE49-F238E27FC236}">
                <a16:creationId xmlns:a16="http://schemas.microsoft.com/office/drawing/2014/main" id="{91A8DDC2-3916-4C51-ACE3-8E3104DB0D7B}"/>
              </a:ext>
            </a:extLst>
          </p:cNvPr>
          <p:cNvSpPr/>
          <p:nvPr/>
        </p:nvSpPr>
        <p:spPr>
          <a:xfrm>
            <a:off x="9347379" y="5270323"/>
            <a:ext cx="774438" cy="26225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726275-976F-4BE6-BBC8-26351ACCBFA2}"/>
              </a:ext>
            </a:extLst>
          </p:cNvPr>
          <p:cNvSpPr txBox="1"/>
          <p:nvPr/>
        </p:nvSpPr>
        <p:spPr>
          <a:xfrm>
            <a:off x="9356538" y="5270323"/>
            <a:ext cx="433322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" dirty="0"/>
              <a:t>아이디</a:t>
            </a:r>
            <a:r>
              <a:rPr lang="en-US" altLang="ko-KR" sz="300" dirty="0"/>
              <a:t>(</a:t>
            </a:r>
            <a:r>
              <a:rPr lang="ko-KR" altLang="en-US" sz="300" dirty="0"/>
              <a:t>이메일</a:t>
            </a:r>
            <a:r>
              <a:rPr lang="en-US" altLang="ko-KR" sz="300" dirty="0"/>
              <a:t>)</a:t>
            </a:r>
            <a:endParaRPr lang="ko-KR" altLang="en-US" sz="300" dirty="0"/>
          </a:p>
        </p:txBody>
      </p:sp>
      <p:sp>
        <p:nvSpPr>
          <p:cNvPr id="93" name="타원 92">
            <a:extLst>
              <a:ext uri="{FF2B5EF4-FFF2-40B4-BE49-F238E27FC236}">
                <a16:creationId xmlns:a16="http://schemas.microsoft.com/office/drawing/2014/main" id="{FE57FCCD-2E88-461C-A043-51533FED4281}"/>
              </a:ext>
            </a:extLst>
          </p:cNvPr>
          <p:cNvSpPr/>
          <p:nvPr/>
        </p:nvSpPr>
        <p:spPr>
          <a:xfrm>
            <a:off x="9280950" y="5127604"/>
            <a:ext cx="195462" cy="191927"/>
          </a:xfrm>
          <a:prstGeom prst="ellipse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rgbClr val="0070C0"/>
                </a:solidFill>
              </a:rPr>
              <a:t>2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076C947-4124-4EE0-889A-A4B295D756F8}"/>
              </a:ext>
            </a:extLst>
          </p:cNvPr>
          <p:cNvSpPr txBox="1"/>
          <p:nvPr/>
        </p:nvSpPr>
        <p:spPr>
          <a:xfrm>
            <a:off x="9357306" y="5381033"/>
            <a:ext cx="433322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" dirty="0"/>
              <a:t>이름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803488A-6A23-4FB3-9464-F6E9BB533D3A}"/>
              </a:ext>
            </a:extLst>
          </p:cNvPr>
          <p:cNvSpPr/>
          <p:nvPr/>
        </p:nvSpPr>
        <p:spPr>
          <a:xfrm>
            <a:off x="8611478" y="6346656"/>
            <a:ext cx="408815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사각형: 둥근 모서리 107">
            <a:extLst>
              <a:ext uri="{FF2B5EF4-FFF2-40B4-BE49-F238E27FC236}">
                <a16:creationId xmlns:a16="http://schemas.microsoft.com/office/drawing/2014/main" id="{C0CD5894-CD1D-434D-9578-F3E642B08F51}"/>
              </a:ext>
            </a:extLst>
          </p:cNvPr>
          <p:cNvSpPr/>
          <p:nvPr/>
        </p:nvSpPr>
        <p:spPr>
          <a:xfrm>
            <a:off x="7548948" y="6477488"/>
            <a:ext cx="259649" cy="120497"/>
          </a:xfrm>
          <a:prstGeom prst="roundRect">
            <a:avLst/>
          </a:prstGeom>
          <a:noFill/>
          <a:ln w="12700">
            <a:solidFill>
              <a:srgbClr val="FF000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사각형: 둥근 모서리 108">
            <a:extLst>
              <a:ext uri="{FF2B5EF4-FFF2-40B4-BE49-F238E27FC236}">
                <a16:creationId xmlns:a16="http://schemas.microsoft.com/office/drawing/2014/main" id="{02B05D93-473E-419F-B3F9-E0F3FE8FD3D1}"/>
              </a:ext>
            </a:extLst>
          </p:cNvPr>
          <p:cNvSpPr/>
          <p:nvPr/>
        </p:nvSpPr>
        <p:spPr>
          <a:xfrm>
            <a:off x="7832142" y="6476717"/>
            <a:ext cx="259649" cy="1204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267FDA19-8211-409C-B6B6-1A72217BB6C5}"/>
              </a:ext>
            </a:extLst>
          </p:cNvPr>
          <p:cNvSpPr/>
          <p:nvPr/>
        </p:nvSpPr>
        <p:spPr>
          <a:xfrm>
            <a:off x="9966703" y="6574171"/>
            <a:ext cx="259649" cy="120497"/>
          </a:xfrm>
          <a:prstGeom prst="roundRect">
            <a:avLst/>
          </a:prstGeom>
          <a:noFill/>
          <a:ln w="12700">
            <a:solidFill>
              <a:srgbClr val="0070C0">
                <a:alpha val="99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32570574-0999-4F30-94F5-785A2CF1E88A}"/>
              </a:ext>
            </a:extLst>
          </p:cNvPr>
          <p:cNvSpPr/>
          <p:nvPr/>
        </p:nvSpPr>
        <p:spPr>
          <a:xfrm>
            <a:off x="10637118" y="6298619"/>
            <a:ext cx="499105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6CB2BFA2-5DA7-4891-91C0-6EE5E45B743F}"/>
              </a:ext>
            </a:extLst>
          </p:cNvPr>
          <p:cNvSpPr/>
          <p:nvPr/>
        </p:nvSpPr>
        <p:spPr>
          <a:xfrm>
            <a:off x="10592759" y="5564585"/>
            <a:ext cx="318129" cy="5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533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431</Words>
  <Application>Microsoft Office PowerPoint</Application>
  <PresentationFormat>와이드스크린</PresentationFormat>
  <Paragraphs>64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함초롬바탕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윤현호</dc:creator>
  <cp:lastModifiedBy>user</cp:lastModifiedBy>
  <cp:revision>5</cp:revision>
  <cp:lastPrinted>2024-02-19T01:23:54Z</cp:lastPrinted>
  <dcterms:created xsi:type="dcterms:W3CDTF">2023-02-13T09:10:22Z</dcterms:created>
  <dcterms:modified xsi:type="dcterms:W3CDTF">2024-02-19T01:46:25Z</dcterms:modified>
</cp:coreProperties>
</file>