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3460" r:id="rId3"/>
  </p:sldIdLst>
  <p:sldSz cx="12192000" cy="6858000"/>
  <p:notesSz cx="7102475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3-3예약" id="{3C8450D2-B0A7-4A71-B332-945AEDEEC61C}">
          <p14:sldIdLst>
            <p14:sldId id="34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279" userDrawn="1">
          <p15:clr>
            <a:srgbClr val="A4A3A4"/>
          </p15:clr>
        </p15:guide>
        <p15:guide id="3" pos="2184" userDrawn="1">
          <p15:clr>
            <a:srgbClr val="A4A3A4"/>
          </p15:clr>
        </p15:guide>
        <p15:guide id="4" pos="4067" userDrawn="1">
          <p15:clr>
            <a:srgbClr val="A4A3A4"/>
          </p15:clr>
        </p15:guide>
        <p15:guide id="5" pos="5972" userDrawn="1">
          <p15:clr>
            <a:srgbClr val="A4A3A4"/>
          </p15:clr>
        </p15:guide>
        <p15:guide id="6" orient="horz" pos="27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nc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70C0"/>
    <a:srgbClr val="41BFBC"/>
    <a:srgbClr val="000000"/>
    <a:srgbClr val="00FFFF"/>
    <a:srgbClr val="FFFFFF"/>
    <a:srgbClr val="FF33CC"/>
    <a:srgbClr val="006666"/>
    <a:srgbClr val="0066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44" autoAdjust="0"/>
    <p:restoredTop sz="96110" autoAdjust="0"/>
  </p:normalViewPr>
  <p:slideViewPr>
    <p:cSldViewPr snapToGrid="0">
      <p:cViewPr varScale="1">
        <p:scale>
          <a:sx n="112" d="100"/>
          <a:sy n="112" d="100"/>
        </p:scale>
        <p:origin x="412" y="84"/>
      </p:cViewPr>
      <p:guideLst>
        <p:guide orient="horz" pos="436"/>
        <p:guide pos="279"/>
        <p:guide pos="2184"/>
        <p:guide pos="4067"/>
        <p:guide pos="5972"/>
        <p:guide orient="horz" pos="27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337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13508"/>
          </a:xfrm>
          <a:prstGeom prst="rect">
            <a:avLst/>
          </a:prstGeom>
        </p:spPr>
        <p:txBody>
          <a:bodyPr vert="horz" lIns="95482" tIns="47741" rIns="95482" bIns="4774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40" cy="513508"/>
          </a:xfrm>
          <a:prstGeom prst="rect">
            <a:avLst/>
          </a:prstGeom>
        </p:spPr>
        <p:txBody>
          <a:bodyPr vert="horz" lIns="95482" tIns="47741" rIns="95482" bIns="47741" rtlCol="0"/>
          <a:lstStyle>
            <a:lvl1pPr algn="r">
              <a:defRPr sz="1300"/>
            </a:lvl1pPr>
          </a:lstStyle>
          <a:p>
            <a:fld id="{796686E9-81DB-4399-B9B7-EC1733A87E6F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82" tIns="47741" rIns="95482" bIns="4774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248" y="4925408"/>
            <a:ext cx="5681980" cy="4029879"/>
          </a:xfrm>
          <a:prstGeom prst="rect">
            <a:avLst/>
          </a:prstGeom>
        </p:spPr>
        <p:txBody>
          <a:bodyPr vert="horz" lIns="95482" tIns="47741" rIns="95482" bIns="47741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40" cy="513507"/>
          </a:xfrm>
          <a:prstGeom prst="rect">
            <a:avLst/>
          </a:prstGeom>
        </p:spPr>
        <p:txBody>
          <a:bodyPr vert="horz" lIns="95482" tIns="47741" rIns="95482" bIns="4774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092" y="9721107"/>
            <a:ext cx="3077740" cy="513507"/>
          </a:xfrm>
          <a:prstGeom prst="rect">
            <a:avLst/>
          </a:prstGeom>
        </p:spPr>
        <p:txBody>
          <a:bodyPr vert="horz" lIns="95482" tIns="47741" rIns="95482" bIns="47741" rtlCol="0" anchor="b"/>
          <a:lstStyle>
            <a:lvl1pPr algn="r">
              <a:defRPr sz="1300"/>
            </a:lvl1pPr>
          </a:lstStyle>
          <a:p>
            <a:fld id="{AD997E32-0540-414E-A11D-55A5F244BA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355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6CFB96-68A6-49A5-9329-FC4B22441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50F5E0C-5754-4548-A0F4-3388C98A4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FE00D6-1CF4-44A6-B209-11DEE23F7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EBACB8-30A3-42BB-8C1C-A3F396B12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7968377-C922-4870-AFC5-075F4586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926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895D81-4546-40B1-BFD8-4E881474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7CDF809-DAE2-4CC7-9E2C-1772477A06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BCEFD26-F072-4D0E-967E-2EB9C8E8E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AB483D-9935-40FF-8E83-DEE2DE36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59C235-92A9-4170-AA4E-A01EC7855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071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7D3255B-DB89-4A45-89A2-56BF9F204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02E95C4-0E1D-4B51-A336-3545E5A59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A284F9-5FCF-46BE-8541-D114E3F9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7A942C-4BB4-4E8E-8EEE-C07D3CF5E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D89F83-92F5-4A7D-8AF5-21983D534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653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4400" y="61200"/>
            <a:ext cx="11855940" cy="40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altLang="en-US" sz="1800" dirty="0">
                <a:latin typeface="아리따-돋움(TTF)-SemiBold" panose="02020603020101020101" pitchFamily="18" charset="-127"/>
                <a:ea typeface="아리따-돋움(TTF)-SemiBold" panose="02020603020101020101" pitchFamily="18" charset="-127"/>
                <a:cs typeface="+mj-cs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644286"/>
            <a:ext cx="2719404" cy="194079"/>
          </a:xfrm>
        </p:spPr>
        <p:txBody>
          <a:bodyPr/>
          <a:lstStyle>
            <a:lvl1pPr algn="ctr">
              <a:defRPr sz="900"/>
            </a:lvl1pPr>
          </a:lstStyle>
          <a:p>
            <a:fld id="{5BA9CFB9-32A1-4C2C-8B2F-10D91959ECA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EB2B4A34-C544-440B-AF79-5A7ED576E8C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81000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06BD8A11-BB4D-4004-8D29-B160B4D59D5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81000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0" name="내용 개체 틀 2">
            <a:extLst>
              <a:ext uri="{FF2B5EF4-FFF2-40B4-BE49-F238E27FC236}">
                <a16:creationId xmlns:a16="http://schemas.microsoft.com/office/drawing/2014/main" id="{4419E6FE-251A-4831-9CF3-F32872936F1F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456227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1" name="내용 개체 틀 2">
            <a:extLst>
              <a:ext uri="{FF2B5EF4-FFF2-40B4-BE49-F238E27FC236}">
                <a16:creationId xmlns:a16="http://schemas.microsoft.com/office/drawing/2014/main" id="{B1EB2225-D3D4-43E6-A40F-4728B2CCE2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3456227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6F0CF394-D339-40CD-A800-7DE113FD3CB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74132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3" name="내용 개체 틀 2">
            <a:extLst>
              <a:ext uri="{FF2B5EF4-FFF2-40B4-BE49-F238E27FC236}">
                <a16:creationId xmlns:a16="http://schemas.microsoft.com/office/drawing/2014/main" id="{9901E7EC-82EF-4CAB-B416-CBF36D0C8A4E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474132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4" name="내용 개체 틀 2">
            <a:extLst>
              <a:ext uri="{FF2B5EF4-FFF2-40B4-BE49-F238E27FC236}">
                <a16:creationId xmlns:a16="http://schemas.microsoft.com/office/drawing/2014/main" id="{B85AEB62-C30E-416C-B921-75A0C91A0C61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487446" y="4721629"/>
            <a:ext cx="2358190" cy="1839527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rabicPeriod"/>
              <a:defRPr sz="900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  <p:sp>
        <p:nvSpPr>
          <p:cNvPr id="35" name="내용 개체 틀 2">
            <a:extLst>
              <a:ext uri="{FF2B5EF4-FFF2-40B4-BE49-F238E27FC236}">
                <a16:creationId xmlns:a16="http://schemas.microsoft.com/office/drawing/2014/main" id="{65AF1DBD-864A-4224-8512-87849114052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487446" y="4455622"/>
            <a:ext cx="2358190" cy="26600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900" b="1"/>
            </a:lvl1pPr>
            <a:lvl2pPr>
              <a:defRPr sz="9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785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ekly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/>
          <p:cNvCxnSpPr/>
          <p:nvPr userDrawn="1"/>
        </p:nvCxnSpPr>
        <p:spPr bwMode="auto">
          <a:xfrm flipV="1">
            <a:off x="749202" y="3142446"/>
            <a:ext cx="10693594" cy="12878"/>
          </a:xfrm>
          <a:prstGeom prst="line">
            <a:avLst/>
          </a:prstGeom>
          <a:solidFill>
            <a:srgbClr val="FF3300"/>
          </a:solidFill>
          <a:ln w="31750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 userDrawn="1"/>
        </p:nvSpPr>
        <p:spPr>
          <a:xfrm>
            <a:off x="7300851" y="1996224"/>
            <a:ext cx="4094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600" b="1" dirty="0" err="1">
                <a:latin typeface="맑은 고딕" pitchFamily="50" charset="-127"/>
                <a:ea typeface="맑은 고딕" pitchFamily="50" charset="-127"/>
              </a:rPr>
              <a:t>롯데글로벌로지스</a:t>
            </a:r>
            <a:r>
              <a:rPr lang="ko-KR" altLang="en-US" sz="1600" b="1" dirty="0">
                <a:latin typeface="맑은 고딕" pitchFamily="50" charset="-127"/>
                <a:ea typeface="맑은 고딕" pitchFamily="50" charset="-127"/>
              </a:rPr>
              <a:t> 차세대 택배시스템 구축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5BE40F2-A55B-4077-ACD7-BAA7909DBF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2043" y="5354647"/>
            <a:ext cx="1447914" cy="3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81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0539" y="545416"/>
            <a:ext cx="7250722" cy="307777"/>
          </a:xfrm>
        </p:spPr>
        <p:txBody>
          <a:bodyPr/>
          <a:lstStyle>
            <a:lvl1pPr>
              <a:defRPr sz="2000"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 sz="1600">
                <a:latin typeface="맑은 고딕" pitchFamily="50" charset="-127"/>
                <a:ea typeface="맑은 고딕" pitchFamily="50" charset="-127"/>
              </a:defRPr>
            </a:lvl1pPr>
            <a:lvl2pPr algn="just">
              <a:defRPr sz="1600">
                <a:latin typeface="맑은 고딕" pitchFamily="50" charset="-127"/>
                <a:ea typeface="맑은 고딕" pitchFamily="50" charset="-127"/>
              </a:defRPr>
            </a:lvl2pPr>
            <a:lvl3pPr algn="just">
              <a:defRPr sz="1600">
                <a:latin typeface="맑은 고딕" pitchFamily="50" charset="-127"/>
                <a:ea typeface="맑은 고딕" pitchFamily="50" charset="-127"/>
              </a:defRPr>
            </a:lvl3pPr>
            <a:lvl4pPr algn="just">
              <a:defRPr sz="1600">
                <a:latin typeface="맑은 고딕" pitchFamily="50" charset="-127"/>
                <a:ea typeface="맑은 고딕" pitchFamily="50" charset="-127"/>
              </a:defRPr>
            </a:lvl4pPr>
            <a:lvl5pPr algn="just">
              <a:defRPr sz="1600"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73022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9055" y="481610"/>
            <a:ext cx="9743271" cy="307777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kumimoji="1" lang="ko-KR" altLang="en-US" sz="2000" kern="1200" spc="-15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14905" y="954660"/>
            <a:ext cx="11346479" cy="266291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just" defTabSz="863600" rtl="0" eaLnBrk="0" fontAlgn="base" latinLnBrk="1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None/>
              <a:defRPr kumimoji="0" lang="ko-KR" altLang="en-US" sz="1600" kern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631409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00539" y="464734"/>
            <a:ext cx="7250722" cy="307777"/>
          </a:xfrm>
        </p:spPr>
        <p:txBody>
          <a:bodyPr/>
          <a:lstStyle>
            <a:lvl1pPr>
              <a:defRPr sz="2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00539" y="956142"/>
            <a:ext cx="11322538" cy="603250"/>
          </a:xfrm>
        </p:spPr>
        <p:txBody>
          <a:bodyPr rtlCol="0">
            <a:noAutofit/>
          </a:bodyPr>
          <a:lstStyle>
            <a:lvl1pPr algn="just">
              <a:defRPr/>
            </a:lvl1pPr>
          </a:lstStyle>
          <a:p>
            <a:pPr lvl="0"/>
            <a:endParaRPr lang="ko-KR" altLang="en-US" noProof="0"/>
          </a:p>
        </p:txBody>
      </p:sp>
    </p:spTree>
    <p:extLst>
      <p:ext uri="{BB962C8B-B14F-4D97-AF65-F5344CB8AC3E}">
        <p14:creationId xmlns:p14="http://schemas.microsoft.com/office/powerpoint/2010/main" val="135504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0A293A-D050-4535-92D1-BEBF72D36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9EB4858-8515-49FA-A449-E0FC87E23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1400D57-81ED-468D-9075-0735CDCA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D538FA-2ECD-45CB-9F9D-2EE2C5EA2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4CF272-1B69-44C4-A42A-1E3ACBC4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209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A9302C-9464-4B1F-B0D2-1BFACF870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2E3313-C21C-45F7-9981-9734230C1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547EA29-7B33-4C18-8EBD-627F78B5C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8C5C8EE-3CD1-4BED-86E0-065E31DA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BFF5C-612F-49C1-87E4-8269E964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56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578066-908E-4BB7-8F1E-7F06A1F29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FEE84D-FDDA-4F3F-A867-861DDD349D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C6C6FF-883B-4355-A118-B3CA415CC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8146FF-E54E-410D-8BD6-97D48E83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22D118A-D337-40B3-AB2B-6B39E326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15FA6E-83D0-484A-9A8D-BE76F490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66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256169-037C-4849-9A62-DEF11974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A0425E-6FAA-4FFD-97D5-2473AEBE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6A2B287-217E-4C39-A799-E269E3C3C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7024B1D-DC2D-4B2C-812D-B1D5B9617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70DEBB3-7B44-416B-B88E-C4BB8D907B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1B05E8-4D64-4093-87B9-6019839D7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42F609E-309D-429D-BDE6-75C4D18E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31DF781-2649-4911-B59A-39F5CB0E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30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90BF87-95E6-4A1A-A86B-25F3A740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217" y="37305"/>
            <a:ext cx="10355307" cy="553245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302AD8-8312-4A8B-9F35-D9EC2567D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332B1B1-8638-421E-ABD3-7A9496AC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DD0DBE3-4F17-4575-BEA7-8AC42BF8C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12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C3ABA34-5305-4F45-B3FA-CE7E1A828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581042E-056C-41A3-910B-E2BC9E7C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C1519AF-8A6A-455C-8B50-009C716B9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262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C2214B-499C-4C52-A580-3572CC125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06B7B6-E938-4ED7-8725-12052701B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5F6971B-BDD4-49B4-8B45-7A818C60A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295986-AF97-4E05-827B-6460FF84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B923323-1CF3-43FF-AE57-D645EF9C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6C282C6-5A56-4479-BE1D-C33A08A75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0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62CC21-054F-47DA-B7B1-2C5EB8C7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57A0BAB-97CE-4811-96BE-738E7C9CE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D5FDD95-1143-4C65-A63A-3280BDE14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F3B7465-B672-4906-88C0-E6634F07A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CC29F0B-5229-45B3-8B0E-7D7A5B06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B3AF161-525F-4CEE-A32B-020C04875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97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2E114E0-3DD1-45C4-B409-8C64F74DD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37305"/>
            <a:ext cx="8610980" cy="553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1ED5647-3434-4623-B29F-4081A2615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A15EB50-48FF-49D0-BCB2-579B1DCCF2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3D757-1DC6-443B-BF2A-AFDE9C5BC3D9}" type="datetimeFigureOut">
              <a:rPr lang="ko-KR" altLang="en-US" smtClean="0"/>
              <a:t>2022-06-10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13D24D-3F51-4622-B2E4-9FF5924F9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1FA530-F5FE-4977-BC47-A170503B0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416B6-A111-4C25-A9ED-6CB16BF0CFDE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9EEF60A4-9EB0-42F6-8C79-2DB85B779407}"/>
              </a:ext>
            </a:extLst>
          </p:cNvPr>
          <p:cNvCxnSpPr>
            <a:cxnSpLocks/>
          </p:cNvCxnSpPr>
          <p:nvPr userDrawn="1"/>
        </p:nvCxnSpPr>
        <p:spPr>
          <a:xfrm>
            <a:off x="323850" y="571500"/>
            <a:ext cx="118681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28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20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gray">
          <a:xfrm>
            <a:off x="5888892" y="6547947"/>
            <a:ext cx="341440" cy="1667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858585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 anchorCtr="1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가는각진제목체" charset="-127"/>
              </a:defRPr>
            </a:lvl9pPr>
          </a:lstStyle>
          <a:p>
            <a:pPr latinLnBrk="0">
              <a:lnSpc>
                <a:spcPct val="106000"/>
              </a:lnSpc>
              <a:buClr>
                <a:schemeClr val="tx1"/>
              </a:buClr>
              <a:buSzPct val="65000"/>
              <a:buFont typeface="Wingdings" pitchFamily="2" charset="2"/>
              <a:buNone/>
              <a:defRPr/>
            </a:pPr>
            <a:r>
              <a:rPr lang="en-US" altLang="ko-KR" sz="1100" dirty="0">
                <a:solidFill>
                  <a:srgbClr val="000000"/>
                </a:solidFill>
                <a:cs typeface="Arial" charset="0"/>
              </a:rPr>
              <a:t>- </a:t>
            </a:r>
            <a:fld id="{F4D9FD35-F435-476E-B6B8-5FF8780B3F67}" type="slidenum">
              <a:rPr lang="en-US" altLang="ko-KR" sz="1100" smtClean="0">
                <a:solidFill>
                  <a:srgbClr val="000000"/>
                </a:solidFill>
                <a:cs typeface="Arial" charset="0"/>
              </a:rPr>
              <a:pPr latinLnBrk="0">
                <a:lnSpc>
                  <a:spcPct val="106000"/>
                </a:lnSpc>
                <a:buClr>
                  <a:schemeClr val="tx1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altLang="ko-KR" sz="1100" dirty="0">
                <a:solidFill>
                  <a:srgbClr val="000000"/>
                </a:solidFill>
                <a:cs typeface="Arial" charset="0"/>
              </a:rPr>
              <a:t> -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gray">
          <a:xfrm>
            <a:off x="400540" y="947192"/>
            <a:ext cx="11342076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 sz="180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gray">
          <a:xfrm>
            <a:off x="400539" y="598068"/>
            <a:ext cx="725072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ko-KR" altLang="en-GB" dirty="0"/>
              <a:t>한글</a:t>
            </a:r>
            <a:r>
              <a:rPr lang="en-GB" altLang="ko-KR" dirty="0"/>
              <a:t>: </a:t>
            </a:r>
            <a:r>
              <a:rPr lang="ko-KR" altLang="en-US" dirty="0" err="1"/>
              <a:t>가는각진제목체</a:t>
            </a:r>
            <a:r>
              <a:rPr lang="en-GB" altLang="ko-KR" dirty="0"/>
              <a:t>, </a:t>
            </a:r>
            <a:r>
              <a:rPr lang="ko-KR" altLang="en-GB" dirty="0"/>
              <a:t>영문</a:t>
            </a:r>
            <a:r>
              <a:rPr lang="en-US" altLang="ko-KR" dirty="0"/>
              <a:t>:Arial,</a:t>
            </a:r>
            <a:r>
              <a:rPr lang="en-GB" altLang="ko-KR" dirty="0"/>
              <a:t> Size</a:t>
            </a:r>
            <a:r>
              <a:rPr lang="ko-KR" altLang="en-GB" dirty="0"/>
              <a:t> </a:t>
            </a:r>
            <a:r>
              <a:rPr lang="en-GB" altLang="ko-KR" dirty="0"/>
              <a:t>20</a:t>
            </a:r>
            <a:endParaRPr lang="ko-KR" alt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gray">
          <a:xfrm>
            <a:off x="400539" y="1037960"/>
            <a:ext cx="113225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/>
              <a:t>한글</a:t>
            </a:r>
            <a:r>
              <a:rPr lang="en-US" altLang="ko-KR" dirty="0"/>
              <a:t>:</a:t>
            </a:r>
            <a:r>
              <a:rPr lang="ko-KR" altLang="en-US" dirty="0" err="1"/>
              <a:t>가는각진제목체</a:t>
            </a:r>
            <a:r>
              <a:rPr lang="en-US" altLang="ko-KR" dirty="0"/>
              <a:t>, </a:t>
            </a:r>
            <a:r>
              <a:rPr lang="ko-KR" altLang="en-US" dirty="0"/>
              <a:t>영문</a:t>
            </a:r>
            <a:r>
              <a:rPr lang="en-US" altLang="ko-KR" dirty="0"/>
              <a:t>:Arial, Size 16</a:t>
            </a:r>
          </a:p>
        </p:txBody>
      </p:sp>
      <p:sp>
        <p:nvSpPr>
          <p:cNvPr id="14" name="Line 3"/>
          <p:cNvSpPr>
            <a:spLocks noChangeShapeType="1"/>
          </p:cNvSpPr>
          <p:nvPr/>
        </p:nvSpPr>
        <p:spPr bwMode="gray">
          <a:xfrm>
            <a:off x="400540" y="6394510"/>
            <a:ext cx="11342076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 sz="180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0962956" y="108994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100" b="0" dirty="0" err="1">
                <a:latin typeface="맑은 고딕" pitchFamily="50" charset="-127"/>
                <a:ea typeface="맑은 고딕" pitchFamily="50" charset="-127"/>
              </a:rPr>
              <a:t>개인고객앱</a:t>
            </a:r>
            <a:endParaRPr lang="ko-KR" altLang="en-US" sz="1100" b="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07870" y="108994"/>
            <a:ext cx="34868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ko-KR" altLang="en-US" sz="1100" b="0" dirty="0" err="1">
                <a:latin typeface="맑은 고딕" pitchFamily="50" charset="-127"/>
                <a:ea typeface="맑은 고딕" pitchFamily="50" charset="-127"/>
              </a:rPr>
              <a:t>롯데글로벌로지스</a:t>
            </a:r>
            <a:r>
              <a:rPr lang="ko-KR" altLang="en-US" sz="1100" b="0" dirty="0">
                <a:latin typeface="맑은 고딕" pitchFamily="50" charset="-127"/>
                <a:ea typeface="맑은 고딕" pitchFamily="50" charset="-127"/>
              </a:rPr>
              <a:t> 차세대 택배시스템 </a:t>
            </a:r>
            <a:r>
              <a:rPr lang="ko-KR" altLang="en-US" sz="1100" b="0" dirty="0" err="1">
                <a:latin typeface="맑은 고딕" pitchFamily="50" charset="-127"/>
                <a:ea typeface="맑은 고딕" pitchFamily="50" charset="-127"/>
              </a:rPr>
              <a:t>모바일앱</a:t>
            </a:r>
            <a:r>
              <a:rPr lang="ko-KR" altLang="en-US" sz="1100" b="0" dirty="0">
                <a:latin typeface="맑은 고딕" pitchFamily="50" charset="-127"/>
                <a:ea typeface="맑은 고딕" pitchFamily="50" charset="-127"/>
              </a:rPr>
              <a:t> 구축</a:t>
            </a:r>
          </a:p>
        </p:txBody>
      </p:sp>
      <p:pic>
        <p:nvPicPr>
          <p:cNvPr id="13" name="그림 6">
            <a:extLst>
              <a:ext uri="{FF2B5EF4-FFF2-40B4-BE49-F238E27FC236}">
                <a16:creationId xmlns:a16="http://schemas.microsoft.com/office/drawing/2014/main" id="{0032ED9D-DA60-43B6-8356-BF77C5BE58A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7" y="6472500"/>
            <a:ext cx="918617" cy="1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EDF82D8C-084C-4F9F-A6F3-6DC0975BAE0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288" y="6472564"/>
            <a:ext cx="757788" cy="19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2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lang="ko-KR" altLang="en-GB" b="1" kern="1200" dirty="0">
          <a:solidFill>
            <a:schemeClr val="tx1"/>
          </a:solidFill>
          <a:latin typeface="맑은 고딕" pitchFamily="50" charset="-127"/>
          <a:ea typeface="맑은 고딕" pitchFamily="50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Arial" charset="0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b="1">
          <a:solidFill>
            <a:schemeClr val="tx1"/>
          </a:solidFill>
          <a:latin typeface="굴림" pitchFamily="50" charset="-127"/>
          <a:ea typeface="굴림" pitchFamily="50" charset="-127"/>
        </a:defRPr>
      </a:lvl9pPr>
    </p:titleStyle>
    <p:bodyStyle>
      <a:lvl1pPr marL="0" indent="0" algn="just" rtl="0" eaLnBrk="0" fontAlgn="base" latinLnBrk="0" hangingPunct="0">
        <a:spcBef>
          <a:spcPct val="0"/>
        </a:spcBef>
        <a:spcAft>
          <a:spcPct val="0"/>
        </a:spcAft>
        <a:buClr>
          <a:schemeClr val="tx1"/>
        </a:buClr>
        <a:buSzPct val="80000"/>
        <a:buFont typeface="Wingdings" pitchFamily="2" charset="2"/>
        <a:defRPr kumimoji="1" lang="en-US" altLang="ko-KR" sz="1600" b="1" kern="1200" dirty="0">
          <a:solidFill>
            <a:schemeClr val="tx1"/>
          </a:solidFill>
          <a:latin typeface="맑은 고딕" pitchFamily="50" charset="-127"/>
          <a:ea typeface="맑은 고딕" pitchFamily="50" charset="-127"/>
          <a:cs typeface="+mj-cs"/>
        </a:defRPr>
      </a:lvl1pPr>
      <a:lvl2pPr marL="169863" indent="-168275" algn="l" rtl="0" eaLnBrk="0" fontAlgn="base" latinLnBrk="1" hangingPunct="0">
        <a:lnSpc>
          <a:spcPct val="106000"/>
        </a:lnSpc>
        <a:spcBef>
          <a:spcPct val="80000"/>
        </a:spcBef>
        <a:spcAft>
          <a:spcPct val="0"/>
        </a:spcAft>
        <a:buClr>
          <a:schemeClr val="tx1"/>
        </a:buClr>
        <a:buFont typeface="Wingdings 2" pitchFamily="18" charset="2"/>
        <a:buChar char="¡"/>
        <a:defRPr kumimoji="1" sz="1100">
          <a:solidFill>
            <a:schemeClr val="tx1"/>
          </a:solidFill>
          <a:latin typeface="+mn-lt"/>
          <a:ea typeface="+mn-ea"/>
        </a:defRPr>
      </a:lvl2pPr>
      <a:lvl3pPr marL="344488" indent="-173038" algn="l" rtl="0" eaLnBrk="0" fontAlgn="base" latinLnBrk="1" hangingPunct="0">
        <a:lnSpc>
          <a:spcPct val="106000"/>
        </a:lnSpc>
        <a:spcBef>
          <a:spcPct val="40000"/>
        </a:spcBef>
        <a:spcAft>
          <a:spcPct val="0"/>
        </a:spcAft>
        <a:buClr>
          <a:schemeClr val="tx1"/>
        </a:buClr>
        <a:buFont typeface="가는각진제목체" charset="-127"/>
        <a:buChar char="–"/>
        <a:defRPr kumimoji="1" sz="1000">
          <a:solidFill>
            <a:schemeClr val="tx1"/>
          </a:solidFill>
          <a:latin typeface="+mn-lt"/>
          <a:ea typeface="+mn-ea"/>
        </a:defRPr>
      </a:lvl3pPr>
      <a:lvl4pPr marL="517525" indent="-171450" algn="l" rtl="0" eaLnBrk="0" fontAlgn="base" latinLnBrk="1" hangingPunct="0">
        <a:lnSpc>
          <a:spcPct val="106000"/>
        </a:lnSpc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1000">
          <a:solidFill>
            <a:schemeClr val="tx1"/>
          </a:solidFill>
          <a:latin typeface="+mn-lt"/>
          <a:ea typeface="+mn-ea"/>
        </a:defRPr>
      </a:lvl4pPr>
      <a:lvl5pPr marL="1446213" indent="-236538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19034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3606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28178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275013" indent="-236538" algn="l" rtl="0" fontAlgn="base" latinLnBrk="1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95850CE9-1EF3-4207-938A-80EAF3D8ED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예약</a:t>
            </a:r>
            <a:r>
              <a:rPr lang="en-US" altLang="ko-KR" dirty="0"/>
              <a:t>(</a:t>
            </a:r>
            <a:r>
              <a:rPr lang="ko-KR" altLang="en-US" dirty="0"/>
              <a:t>기숙사 택배 예약</a:t>
            </a:r>
            <a:r>
              <a:rPr lang="en-US" altLang="ko-KR" dirty="0"/>
              <a:t>) </a:t>
            </a:r>
            <a:r>
              <a:rPr lang="en-US" altLang="ko-KR" sz="2400" dirty="0">
                <a:latin typeface="궁서" panose="02030600000101010101" pitchFamily="18" charset="-127"/>
                <a:ea typeface="궁서" panose="02030600000101010101" pitchFamily="18" charset="-127"/>
              </a:rPr>
              <a:t>PLAY </a:t>
            </a:r>
            <a:r>
              <a:rPr lang="ko-KR" altLang="en-US" sz="2400" dirty="0">
                <a:latin typeface="궁서" panose="02030600000101010101" pitchFamily="18" charset="-127"/>
                <a:ea typeface="궁서" panose="02030600000101010101" pitchFamily="18" charset="-127"/>
              </a:rPr>
              <a:t>스토어 </a:t>
            </a:r>
            <a:r>
              <a:rPr lang="ko-KR" altLang="en-US" sz="2400" dirty="0" err="1">
                <a:latin typeface="궁서" panose="02030600000101010101" pitchFamily="18" charset="-127"/>
                <a:ea typeface="궁서" panose="02030600000101010101" pitchFamily="18" charset="-127"/>
              </a:rPr>
              <a:t>롯데택배</a:t>
            </a:r>
            <a:r>
              <a:rPr lang="ko-KR" altLang="en-US" sz="2400" dirty="0">
                <a:latin typeface="궁서" panose="02030600000101010101" pitchFamily="18" charset="-127"/>
                <a:ea typeface="궁서" panose="02030600000101010101" pitchFamily="18" charset="-127"/>
              </a:rPr>
              <a:t> 앱 다운로드 </a:t>
            </a:r>
            <a:r>
              <a:rPr lang="en-US" altLang="ko-KR" sz="2400" dirty="0">
                <a:latin typeface="궁서" panose="02030600000101010101" pitchFamily="18" charset="-127"/>
                <a:ea typeface="궁서" panose="02030600000101010101" pitchFamily="18" charset="-127"/>
              </a:rPr>
              <a:t>, </a:t>
            </a:r>
            <a:r>
              <a:rPr lang="ko-KR" altLang="en-US" sz="2400" dirty="0">
                <a:latin typeface="궁서" panose="02030600000101010101" pitchFamily="18" charset="-127"/>
                <a:ea typeface="궁서" panose="02030600000101010101" pitchFamily="18" charset="-127"/>
              </a:rPr>
              <a:t>기숙사 번호 </a:t>
            </a:r>
            <a:r>
              <a:rPr lang="en-US" altLang="ko-KR" sz="2400" dirty="0">
                <a:latin typeface="궁서" panose="02030600000101010101" pitchFamily="18" charset="-127"/>
                <a:ea typeface="궁서" panose="02030600000101010101" pitchFamily="18" charset="-127"/>
              </a:rPr>
              <a:t>: 961530</a:t>
            </a:r>
            <a:endParaRPr lang="ko-KR" altLang="en-US" sz="2400" dirty="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1ED451-BE12-4DC8-A52B-0CA217470F5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ko-KR" altLang="en-US" dirty="0"/>
              <a:t>기숙사 택배 버튼을 눌러 기숙사 택배 예약 화면으로 이동합니다</a:t>
            </a:r>
            <a:r>
              <a:rPr lang="en-US" altLang="ko-KR" dirty="0"/>
              <a:t>.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1AA246F3-238F-4DB9-8F0B-6A659B08F71C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r>
              <a:rPr lang="ko-KR" altLang="en-US" dirty="0"/>
              <a:t>예약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9097DA2-B825-4BD3-AC59-5A91F4B579F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456226" y="4721629"/>
            <a:ext cx="6702841" cy="1839527"/>
          </a:xfrm>
        </p:spPr>
        <p:txBody>
          <a:bodyPr/>
          <a:lstStyle/>
          <a:p>
            <a:r>
              <a:rPr lang="ko-KR" altLang="en-US" dirty="0"/>
              <a:t>기숙사 선택 버튼을 눌러</a:t>
            </a:r>
            <a:r>
              <a:rPr lang="en-US" altLang="ko-KR" dirty="0"/>
              <a:t> </a:t>
            </a:r>
            <a:r>
              <a:rPr lang="ko-KR" altLang="en-US" dirty="0"/>
              <a:t>기숙사 번호를 입력 후 기숙사 정보를 가져옵니다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보내는 분</a:t>
            </a:r>
            <a:r>
              <a:rPr lang="en-US" altLang="ko-KR" dirty="0"/>
              <a:t>, </a:t>
            </a:r>
            <a:r>
              <a:rPr lang="ko-KR" altLang="en-US" dirty="0"/>
              <a:t>받는 분</a:t>
            </a:r>
            <a:r>
              <a:rPr lang="en-US" altLang="ko-KR" dirty="0"/>
              <a:t>, </a:t>
            </a:r>
            <a:r>
              <a:rPr lang="ko-KR" altLang="en-US" dirty="0"/>
              <a:t>물품정보</a:t>
            </a:r>
            <a:r>
              <a:rPr lang="en-US" altLang="ko-KR" dirty="0"/>
              <a:t>, </a:t>
            </a:r>
            <a:r>
              <a:rPr lang="ko-KR" altLang="en-US" dirty="0"/>
              <a:t>운임구분을 입력하여 예약접수를 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보내는 분 전화번호는 인증 받은 휴대전화번호를 보여줍니다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방문대리점은 보내는 분 주소 기준 자동으로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방문요청일은 방문대리점 기준으로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최근에 발송한 주소가 있는 경우 최근발송 영역에 최대 </a:t>
            </a:r>
            <a:r>
              <a:rPr lang="en-US" altLang="ko-KR" dirty="0"/>
              <a:t>3</a:t>
            </a:r>
            <a:r>
              <a:rPr lang="ko-KR" altLang="en-US" dirty="0"/>
              <a:t>개까지 표시됩니다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보내는 분</a:t>
            </a:r>
            <a:r>
              <a:rPr lang="en-US" altLang="ko-KR" dirty="0"/>
              <a:t>, </a:t>
            </a:r>
            <a:r>
              <a:rPr lang="ko-KR" altLang="en-US" dirty="0"/>
              <a:t>받는 분</a:t>
            </a:r>
            <a:r>
              <a:rPr lang="en-US" altLang="ko-KR" dirty="0"/>
              <a:t>, </a:t>
            </a:r>
            <a:r>
              <a:rPr lang="ko-KR" altLang="en-US" dirty="0"/>
              <a:t>물품정보를 입력하면 예상운임이 자동 계산됩니다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운임구분은 기숙사에 해당하는 운임으로 자동 선택됩니다</a:t>
            </a:r>
            <a:r>
              <a:rPr lang="en-US" altLang="ko-KR" dirty="0"/>
              <a:t>.</a:t>
            </a:r>
          </a:p>
        </p:txBody>
      </p:sp>
      <p:sp>
        <p:nvSpPr>
          <p:cNvPr id="7" name="내용 개체 틀 6">
            <a:extLst>
              <a:ext uri="{FF2B5EF4-FFF2-40B4-BE49-F238E27FC236}">
                <a16:creationId xmlns:a16="http://schemas.microsoft.com/office/drawing/2014/main" id="{D5D8753F-61A0-4B9D-A3D1-55D9158A8AB0}"/>
              </a:ext>
            </a:extLst>
          </p:cNvPr>
          <p:cNvSpPr>
            <a:spLocks noGrp="1"/>
          </p:cNvSpPr>
          <p:nvPr>
            <p:ph idx="19"/>
          </p:nvPr>
        </p:nvSpPr>
        <p:spPr/>
        <p:txBody>
          <a:bodyPr/>
          <a:lstStyle/>
          <a:p>
            <a:r>
              <a:rPr lang="ko-KR" altLang="en-US" dirty="0"/>
              <a:t>기숙사 택배 예약</a:t>
            </a:r>
          </a:p>
        </p:txBody>
      </p:sp>
      <p:pic>
        <p:nvPicPr>
          <p:cNvPr id="15" name="그림 14" descr="스크린샷이(가) 표시된 사진&#10;&#10;자동 생성된 설명">
            <a:extLst>
              <a:ext uri="{FF2B5EF4-FFF2-40B4-BE49-F238E27FC236}">
                <a16:creationId xmlns:a16="http://schemas.microsoft.com/office/drawing/2014/main" id="{76054D0F-0281-4C5C-B977-8FA25A00E6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99" y="699738"/>
            <a:ext cx="2043791" cy="3717869"/>
          </a:xfrm>
          <a:prstGeom prst="rect">
            <a:avLst/>
          </a:prstGeom>
        </p:spPr>
      </p:pic>
      <p:grpSp>
        <p:nvGrpSpPr>
          <p:cNvPr id="63" name="Double Tap">
            <a:extLst>
              <a:ext uri="{FF2B5EF4-FFF2-40B4-BE49-F238E27FC236}">
                <a16:creationId xmlns:a16="http://schemas.microsoft.com/office/drawing/2014/main" id="{58740E5F-74F7-4761-A52F-42088229927F}"/>
              </a:ext>
            </a:extLst>
          </p:cNvPr>
          <p:cNvGrpSpPr>
            <a:grpSpLocks noChangeAspect="1"/>
          </p:cNvGrpSpPr>
          <p:nvPr/>
        </p:nvGrpSpPr>
        <p:grpSpPr>
          <a:xfrm>
            <a:off x="1858399" y="2034738"/>
            <a:ext cx="376523" cy="553246"/>
            <a:chOff x="2640013" y="1482726"/>
            <a:chExt cx="984250" cy="1446213"/>
          </a:xfrm>
        </p:grpSpPr>
        <p:sp>
          <p:nvSpPr>
            <p:cNvPr id="66" name="Touch Point Inner">
              <a:extLst>
                <a:ext uri="{FF2B5EF4-FFF2-40B4-BE49-F238E27FC236}">
                  <a16:creationId xmlns:a16="http://schemas.microsoft.com/office/drawing/2014/main" id="{B45962E4-64B9-4785-812B-EFC6069565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25763" y="1555751"/>
              <a:ext cx="327025" cy="32702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7" name="Touch Point Outer">
              <a:extLst>
                <a:ext uri="{FF2B5EF4-FFF2-40B4-BE49-F238E27FC236}">
                  <a16:creationId xmlns:a16="http://schemas.microsoft.com/office/drawing/2014/main" id="{68AADF99-031A-4B4D-8F6A-201EEEE7A99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52738" y="1482726"/>
              <a:ext cx="474663" cy="47307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8" name="Hand">
              <a:extLst>
                <a:ext uri="{FF2B5EF4-FFF2-40B4-BE49-F238E27FC236}">
                  <a16:creationId xmlns:a16="http://schemas.microsoft.com/office/drawing/2014/main" id="{D59B88E0-2B18-4A44-BE06-726B64243E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013" y="1631951"/>
              <a:ext cx="984250" cy="1296988"/>
            </a:xfrm>
            <a:custGeom>
              <a:avLst/>
              <a:gdLst>
                <a:gd name="T0" fmla="*/ 466 w 962"/>
                <a:gd name="T1" fmla="*/ 1268 h 1268"/>
                <a:gd name="T2" fmla="*/ 391 w 962"/>
                <a:gd name="T3" fmla="*/ 1087 h 1268"/>
                <a:gd name="T4" fmla="*/ 213 w 962"/>
                <a:gd name="T5" fmla="*/ 831 h 1268"/>
                <a:gd name="T6" fmla="*/ 59 w 962"/>
                <a:gd name="T7" fmla="*/ 593 h 1268"/>
                <a:gd name="T8" fmla="*/ 77 w 962"/>
                <a:gd name="T9" fmla="*/ 487 h 1268"/>
                <a:gd name="T10" fmla="*/ 371 w 962"/>
                <a:gd name="T11" fmla="*/ 690 h 1268"/>
                <a:gd name="T12" fmla="*/ 369 w 962"/>
                <a:gd name="T13" fmla="*/ 117 h 1268"/>
                <a:gd name="T14" fmla="*/ 516 w 962"/>
                <a:gd name="T15" fmla="*/ 117 h 1268"/>
                <a:gd name="T16" fmla="*/ 516 w 962"/>
                <a:gd name="T17" fmla="*/ 533 h 1268"/>
                <a:gd name="T18" fmla="*/ 516 w 962"/>
                <a:gd name="T19" fmla="*/ 399 h 1268"/>
                <a:gd name="T20" fmla="*/ 662 w 962"/>
                <a:gd name="T21" fmla="*/ 399 h 1268"/>
                <a:gd name="T22" fmla="*/ 662 w 962"/>
                <a:gd name="T23" fmla="*/ 610 h 1268"/>
                <a:gd name="T24" fmla="*/ 662 w 962"/>
                <a:gd name="T25" fmla="*/ 479 h 1268"/>
                <a:gd name="T26" fmla="*/ 807 w 962"/>
                <a:gd name="T27" fmla="*/ 488 h 1268"/>
                <a:gd name="T28" fmla="*/ 807 w 962"/>
                <a:gd name="T29" fmla="*/ 678 h 1268"/>
                <a:gd name="T30" fmla="*/ 807 w 962"/>
                <a:gd name="T31" fmla="*/ 542 h 1268"/>
                <a:gd name="T32" fmla="*/ 946 w 962"/>
                <a:gd name="T33" fmla="*/ 555 h 1268"/>
                <a:gd name="T34" fmla="*/ 946 w 962"/>
                <a:gd name="T35" fmla="*/ 949 h 1268"/>
                <a:gd name="T36" fmla="*/ 851 w 962"/>
                <a:gd name="T37" fmla="*/ 1268 h 1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62" h="1268">
                  <a:moveTo>
                    <a:pt x="466" y="1268"/>
                  </a:moveTo>
                  <a:cubicBezTo>
                    <a:pt x="466" y="1187"/>
                    <a:pt x="449" y="1130"/>
                    <a:pt x="391" y="1087"/>
                  </a:cubicBezTo>
                  <a:cubicBezTo>
                    <a:pt x="328" y="1041"/>
                    <a:pt x="243" y="917"/>
                    <a:pt x="213" y="831"/>
                  </a:cubicBezTo>
                  <a:cubicBezTo>
                    <a:pt x="182" y="745"/>
                    <a:pt x="105" y="653"/>
                    <a:pt x="59" y="593"/>
                  </a:cubicBezTo>
                  <a:cubicBezTo>
                    <a:pt x="17" y="554"/>
                    <a:pt x="0" y="519"/>
                    <a:pt x="77" y="487"/>
                  </a:cubicBezTo>
                  <a:cubicBezTo>
                    <a:pt x="247" y="462"/>
                    <a:pt x="310" y="775"/>
                    <a:pt x="371" y="690"/>
                  </a:cubicBezTo>
                  <a:cubicBezTo>
                    <a:pt x="371" y="537"/>
                    <a:pt x="369" y="216"/>
                    <a:pt x="369" y="117"/>
                  </a:cubicBezTo>
                  <a:cubicBezTo>
                    <a:pt x="369" y="0"/>
                    <a:pt x="516" y="1"/>
                    <a:pt x="516" y="117"/>
                  </a:cubicBezTo>
                  <a:lnTo>
                    <a:pt x="516" y="533"/>
                  </a:lnTo>
                  <a:lnTo>
                    <a:pt x="516" y="399"/>
                  </a:lnTo>
                  <a:cubicBezTo>
                    <a:pt x="516" y="284"/>
                    <a:pt x="662" y="325"/>
                    <a:pt x="662" y="399"/>
                  </a:cubicBezTo>
                  <a:lnTo>
                    <a:pt x="662" y="610"/>
                  </a:lnTo>
                  <a:lnTo>
                    <a:pt x="662" y="479"/>
                  </a:lnTo>
                  <a:cubicBezTo>
                    <a:pt x="662" y="359"/>
                    <a:pt x="807" y="404"/>
                    <a:pt x="807" y="488"/>
                  </a:cubicBezTo>
                  <a:lnTo>
                    <a:pt x="807" y="678"/>
                  </a:lnTo>
                  <a:lnTo>
                    <a:pt x="807" y="542"/>
                  </a:lnTo>
                  <a:cubicBezTo>
                    <a:pt x="807" y="440"/>
                    <a:pt x="946" y="483"/>
                    <a:pt x="946" y="555"/>
                  </a:cubicBezTo>
                  <a:cubicBezTo>
                    <a:pt x="946" y="555"/>
                    <a:pt x="962" y="827"/>
                    <a:pt x="946" y="949"/>
                  </a:cubicBezTo>
                  <a:cubicBezTo>
                    <a:pt x="935" y="1042"/>
                    <a:pt x="851" y="1115"/>
                    <a:pt x="851" y="126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33333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8" name="그림 7" descr="스크린샷이(가) 표시된 사진&#10;&#10;자동 생성된 설명">
            <a:extLst>
              <a:ext uri="{FF2B5EF4-FFF2-40B4-BE49-F238E27FC236}">
                <a16:creationId xmlns:a16="http://schemas.microsoft.com/office/drawing/2014/main" id="{129BD235-5C41-4D3D-9272-3F97AC81FE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639" y="685566"/>
            <a:ext cx="2043792" cy="3717869"/>
          </a:xfrm>
          <a:prstGeom prst="rect">
            <a:avLst/>
          </a:prstGeom>
        </p:spPr>
      </p:pic>
      <p:cxnSp>
        <p:nvCxnSpPr>
          <p:cNvPr id="22" name="꺾인 연결선 471">
            <a:extLst>
              <a:ext uri="{FF2B5EF4-FFF2-40B4-BE49-F238E27FC236}">
                <a16:creationId xmlns:a16="http://schemas.microsoft.com/office/drawing/2014/main" id="{F88022AA-9C30-40BD-980F-CC1324542E0C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5385687" y="2111052"/>
            <a:ext cx="1551952" cy="433449"/>
          </a:xfrm>
          <a:prstGeom prst="bentConnector3">
            <a:avLst>
              <a:gd name="adj1" fmla="val 62433"/>
            </a:avLst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그림 15" descr="스크린샷이(가) 표시된 사진&#10;&#10;자동 생성된 설명">
            <a:extLst>
              <a:ext uri="{FF2B5EF4-FFF2-40B4-BE49-F238E27FC236}">
                <a16:creationId xmlns:a16="http://schemas.microsoft.com/office/drawing/2014/main" id="{00A8335A-8006-4694-A526-A405C8CC9F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8207" y="685566"/>
            <a:ext cx="2043791" cy="3717869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C3DCB482-2833-42F9-A360-C2D26144C9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476" y="681651"/>
            <a:ext cx="2043791" cy="3717869"/>
          </a:xfrm>
          <a:prstGeom prst="rect">
            <a:avLst/>
          </a:prstGeom>
        </p:spPr>
      </p:pic>
      <p:grpSp>
        <p:nvGrpSpPr>
          <p:cNvPr id="18" name="Double Tap">
            <a:extLst>
              <a:ext uri="{FF2B5EF4-FFF2-40B4-BE49-F238E27FC236}">
                <a16:creationId xmlns:a16="http://schemas.microsoft.com/office/drawing/2014/main" id="{58740E5F-74F7-4761-A52F-42088229927F}"/>
              </a:ext>
            </a:extLst>
          </p:cNvPr>
          <p:cNvGrpSpPr>
            <a:grpSpLocks noChangeAspect="1"/>
          </p:cNvGrpSpPr>
          <p:nvPr/>
        </p:nvGrpSpPr>
        <p:grpSpPr>
          <a:xfrm>
            <a:off x="4187300" y="1276341"/>
            <a:ext cx="376523" cy="553246"/>
            <a:chOff x="2640013" y="1482726"/>
            <a:chExt cx="984250" cy="1446213"/>
          </a:xfrm>
        </p:grpSpPr>
        <p:sp>
          <p:nvSpPr>
            <p:cNvPr id="19" name="Touch Point Inner">
              <a:extLst>
                <a:ext uri="{FF2B5EF4-FFF2-40B4-BE49-F238E27FC236}">
                  <a16:creationId xmlns:a16="http://schemas.microsoft.com/office/drawing/2014/main" id="{B45962E4-64B9-4785-812B-EFC6069565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25763" y="1555751"/>
              <a:ext cx="327025" cy="32702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0" name="Touch Point Outer">
              <a:extLst>
                <a:ext uri="{FF2B5EF4-FFF2-40B4-BE49-F238E27FC236}">
                  <a16:creationId xmlns:a16="http://schemas.microsoft.com/office/drawing/2014/main" id="{68AADF99-031A-4B4D-8F6A-201EEEE7A99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52738" y="1482726"/>
              <a:ext cx="474663" cy="473075"/>
            </a:xfrm>
            <a:prstGeom prst="ellipse">
              <a:avLst/>
            </a:prstGeom>
            <a:noFill/>
            <a:ln w="9525" cap="sq">
              <a:solidFill>
                <a:srgbClr val="5B9BD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Hand">
              <a:extLst>
                <a:ext uri="{FF2B5EF4-FFF2-40B4-BE49-F238E27FC236}">
                  <a16:creationId xmlns:a16="http://schemas.microsoft.com/office/drawing/2014/main" id="{D59B88E0-2B18-4A44-BE06-726B64243E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013" y="1631951"/>
              <a:ext cx="984250" cy="1296988"/>
            </a:xfrm>
            <a:custGeom>
              <a:avLst/>
              <a:gdLst>
                <a:gd name="T0" fmla="*/ 466 w 962"/>
                <a:gd name="T1" fmla="*/ 1268 h 1268"/>
                <a:gd name="T2" fmla="*/ 391 w 962"/>
                <a:gd name="T3" fmla="*/ 1087 h 1268"/>
                <a:gd name="T4" fmla="*/ 213 w 962"/>
                <a:gd name="T5" fmla="*/ 831 h 1268"/>
                <a:gd name="T6" fmla="*/ 59 w 962"/>
                <a:gd name="T7" fmla="*/ 593 h 1268"/>
                <a:gd name="T8" fmla="*/ 77 w 962"/>
                <a:gd name="T9" fmla="*/ 487 h 1268"/>
                <a:gd name="T10" fmla="*/ 371 w 962"/>
                <a:gd name="T11" fmla="*/ 690 h 1268"/>
                <a:gd name="T12" fmla="*/ 369 w 962"/>
                <a:gd name="T13" fmla="*/ 117 h 1268"/>
                <a:gd name="T14" fmla="*/ 516 w 962"/>
                <a:gd name="T15" fmla="*/ 117 h 1268"/>
                <a:gd name="T16" fmla="*/ 516 w 962"/>
                <a:gd name="T17" fmla="*/ 533 h 1268"/>
                <a:gd name="T18" fmla="*/ 516 w 962"/>
                <a:gd name="T19" fmla="*/ 399 h 1268"/>
                <a:gd name="T20" fmla="*/ 662 w 962"/>
                <a:gd name="T21" fmla="*/ 399 h 1268"/>
                <a:gd name="T22" fmla="*/ 662 w 962"/>
                <a:gd name="T23" fmla="*/ 610 h 1268"/>
                <a:gd name="T24" fmla="*/ 662 w 962"/>
                <a:gd name="T25" fmla="*/ 479 h 1268"/>
                <a:gd name="T26" fmla="*/ 807 w 962"/>
                <a:gd name="T27" fmla="*/ 488 h 1268"/>
                <a:gd name="T28" fmla="*/ 807 w 962"/>
                <a:gd name="T29" fmla="*/ 678 h 1268"/>
                <a:gd name="T30" fmla="*/ 807 w 962"/>
                <a:gd name="T31" fmla="*/ 542 h 1268"/>
                <a:gd name="T32" fmla="*/ 946 w 962"/>
                <a:gd name="T33" fmla="*/ 555 h 1268"/>
                <a:gd name="T34" fmla="*/ 946 w 962"/>
                <a:gd name="T35" fmla="*/ 949 h 1268"/>
                <a:gd name="T36" fmla="*/ 851 w 962"/>
                <a:gd name="T37" fmla="*/ 1268 h 1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62" h="1268">
                  <a:moveTo>
                    <a:pt x="466" y="1268"/>
                  </a:moveTo>
                  <a:cubicBezTo>
                    <a:pt x="466" y="1187"/>
                    <a:pt x="449" y="1130"/>
                    <a:pt x="391" y="1087"/>
                  </a:cubicBezTo>
                  <a:cubicBezTo>
                    <a:pt x="328" y="1041"/>
                    <a:pt x="243" y="917"/>
                    <a:pt x="213" y="831"/>
                  </a:cubicBezTo>
                  <a:cubicBezTo>
                    <a:pt x="182" y="745"/>
                    <a:pt x="105" y="653"/>
                    <a:pt x="59" y="593"/>
                  </a:cubicBezTo>
                  <a:cubicBezTo>
                    <a:pt x="17" y="554"/>
                    <a:pt x="0" y="519"/>
                    <a:pt x="77" y="487"/>
                  </a:cubicBezTo>
                  <a:cubicBezTo>
                    <a:pt x="247" y="462"/>
                    <a:pt x="310" y="775"/>
                    <a:pt x="371" y="690"/>
                  </a:cubicBezTo>
                  <a:cubicBezTo>
                    <a:pt x="371" y="537"/>
                    <a:pt x="369" y="216"/>
                    <a:pt x="369" y="117"/>
                  </a:cubicBezTo>
                  <a:cubicBezTo>
                    <a:pt x="369" y="0"/>
                    <a:pt x="516" y="1"/>
                    <a:pt x="516" y="117"/>
                  </a:cubicBezTo>
                  <a:lnTo>
                    <a:pt x="516" y="533"/>
                  </a:lnTo>
                  <a:lnTo>
                    <a:pt x="516" y="399"/>
                  </a:lnTo>
                  <a:cubicBezTo>
                    <a:pt x="516" y="284"/>
                    <a:pt x="662" y="325"/>
                    <a:pt x="662" y="399"/>
                  </a:cubicBezTo>
                  <a:lnTo>
                    <a:pt x="662" y="610"/>
                  </a:lnTo>
                  <a:lnTo>
                    <a:pt x="662" y="479"/>
                  </a:lnTo>
                  <a:cubicBezTo>
                    <a:pt x="662" y="359"/>
                    <a:pt x="807" y="404"/>
                    <a:pt x="807" y="488"/>
                  </a:cubicBezTo>
                  <a:lnTo>
                    <a:pt x="807" y="678"/>
                  </a:lnTo>
                  <a:lnTo>
                    <a:pt x="807" y="542"/>
                  </a:lnTo>
                  <a:cubicBezTo>
                    <a:pt x="807" y="440"/>
                    <a:pt x="946" y="483"/>
                    <a:pt x="946" y="555"/>
                  </a:cubicBezTo>
                  <a:cubicBezTo>
                    <a:pt x="946" y="555"/>
                    <a:pt x="962" y="827"/>
                    <a:pt x="946" y="949"/>
                  </a:cubicBezTo>
                  <a:cubicBezTo>
                    <a:pt x="935" y="1042"/>
                    <a:pt x="851" y="1115"/>
                    <a:pt x="851" y="126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rgbClr val="333333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900">
                <a:solidFill>
                  <a:srgbClr val="5F5F5F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" name="직사각형 1"/>
          <p:cNvSpPr/>
          <p:nvPr/>
        </p:nvSpPr>
        <p:spPr>
          <a:xfrm>
            <a:off x="5088434" y="1342630"/>
            <a:ext cx="1409347" cy="10957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부제목 2">
            <a:extLst>
              <a:ext uri="{FF2B5EF4-FFF2-40B4-BE49-F238E27FC236}">
                <a16:creationId xmlns:a16="http://schemas.microsoft.com/office/drawing/2014/main" id="{95850CE9-1EF3-4207-938A-80EAF3D8ED55}"/>
              </a:ext>
            </a:extLst>
          </p:cNvPr>
          <p:cNvSpPr txBox="1">
            <a:spLocks/>
          </p:cNvSpPr>
          <p:nvPr/>
        </p:nvSpPr>
        <p:spPr>
          <a:xfrm>
            <a:off x="9120727" y="668264"/>
            <a:ext cx="2797806" cy="3058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altLang="en-US" sz="1800" kern="1200" dirty="0">
                <a:solidFill>
                  <a:schemeClr val="tx1"/>
                </a:solidFill>
                <a:latin typeface="아리따-돋움(TTF)-SemiBold" panose="02020603020101020101" pitchFamily="18" charset="-127"/>
                <a:ea typeface="아리따-돋움(TTF)-SemiBold" panose="02020603020101020101" pitchFamily="18" charset="-127"/>
                <a:cs typeface="+mj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2400">
              <a:latin typeface="궁서" panose="02030600000101010101" pitchFamily="18" charset="-127"/>
              <a:ea typeface="궁서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09903" y="699738"/>
            <a:ext cx="1532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한밭대학교</a:t>
            </a:r>
          </a:p>
        </p:txBody>
      </p:sp>
    </p:spTree>
    <p:extLst>
      <p:ext uri="{BB962C8B-B14F-4D97-AF65-F5344CB8AC3E}">
        <p14:creationId xmlns:p14="http://schemas.microsoft.com/office/powerpoint/2010/main" val="3817135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.com Weekly">
  <a:themeElements>
    <a:clrScheme name="">
      <a:dk1>
        <a:srgbClr val="000000"/>
      </a:dk1>
      <a:lt1>
        <a:srgbClr val="FFFFFF"/>
      </a:lt1>
      <a:dk2>
        <a:srgbClr val="4066B2"/>
      </a:dk2>
      <a:lt2>
        <a:srgbClr val="009999"/>
      </a:lt2>
      <a:accent1>
        <a:srgbClr val="003399"/>
      </a:accent1>
      <a:accent2>
        <a:srgbClr val="8099CC"/>
      </a:accent2>
      <a:accent3>
        <a:srgbClr val="FFFFFF"/>
      </a:accent3>
      <a:accent4>
        <a:srgbClr val="000000"/>
      </a:accent4>
      <a:accent5>
        <a:srgbClr val="AAADCA"/>
      </a:accent5>
      <a:accent6>
        <a:srgbClr val="738AB9"/>
      </a:accent6>
      <a:hlink>
        <a:srgbClr val="80CCCC"/>
      </a:hlink>
      <a:folHlink>
        <a:srgbClr val="4066B2"/>
      </a:folHlink>
    </a:clrScheme>
    <a:fontScheme name="1_U.S. Consulting Report Template_022307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rnd" cmpd="sng" algn="ctr">
          <a:solidFill>
            <a:schemeClr val="bg1">
              <a:lumMod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맑은 고딕" pitchFamily="50" charset="-127"/>
            <a:ea typeface="맑은 고딕" pitchFamily="50" charset="-127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3300"/>
        </a:solidFill>
        <a:ln w="9525" cap="rnd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가는각진제목체" pitchFamily="18" charset="-127"/>
            <a:cs typeface="Arial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dirty="0" smtClean="0">
            <a:latin typeface="맑은 고딕" pitchFamily="50" charset="-127"/>
            <a:ea typeface="맑은 고딕" pitchFamily="50" charset="-127"/>
          </a:defRPr>
        </a:defPPr>
      </a:lstStyle>
    </a:txDef>
  </a:objectDefaults>
  <a:extraClrSchemeLst>
    <a:extraClrScheme>
      <a:clrScheme name="1_U.S. Consulting Report Template_0223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U.S. Consulting Report Template_0223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8">
        <a:dk1>
          <a:srgbClr val="000000"/>
        </a:dk1>
        <a:lt1>
          <a:srgbClr val="FFFFFF"/>
        </a:lt1>
        <a:dk2>
          <a:srgbClr val="B2CADB"/>
        </a:dk2>
        <a:lt2>
          <a:srgbClr val="1D3A6A"/>
        </a:lt2>
        <a:accent1>
          <a:srgbClr val="DED3B6"/>
        </a:accent1>
        <a:accent2>
          <a:srgbClr val="EAB58E"/>
        </a:accent2>
        <a:accent3>
          <a:srgbClr val="FFFFFF"/>
        </a:accent3>
        <a:accent4>
          <a:srgbClr val="000000"/>
        </a:accent4>
        <a:accent5>
          <a:srgbClr val="ECE6D7"/>
        </a:accent5>
        <a:accent6>
          <a:srgbClr val="D4A480"/>
        </a:accent6>
        <a:hlink>
          <a:srgbClr val="F5DDCB"/>
        </a:hlink>
        <a:folHlink>
          <a:srgbClr val="FEF2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9">
        <a:dk1>
          <a:srgbClr val="000000"/>
        </a:dk1>
        <a:lt1>
          <a:srgbClr val="FFFFFF"/>
        </a:lt1>
        <a:dk2>
          <a:srgbClr val="FEF2D2"/>
        </a:dk2>
        <a:lt2>
          <a:srgbClr val="1D3A6A"/>
        </a:lt2>
        <a:accent1>
          <a:srgbClr val="B2CADB"/>
        </a:accent1>
        <a:accent2>
          <a:srgbClr val="DED3B6"/>
        </a:accent2>
        <a:accent3>
          <a:srgbClr val="FFFFFF"/>
        </a:accent3>
        <a:accent4>
          <a:srgbClr val="000000"/>
        </a:accent4>
        <a:accent5>
          <a:srgbClr val="D5E1EA"/>
        </a:accent5>
        <a:accent6>
          <a:srgbClr val="C9BFA5"/>
        </a:accent6>
        <a:hlink>
          <a:srgbClr val="EAB58E"/>
        </a:hlink>
        <a:folHlink>
          <a:srgbClr val="F5DD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0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9DA5BE"/>
        </a:accent1>
        <a:accent2>
          <a:srgbClr val="85C2FE"/>
        </a:accent2>
        <a:accent3>
          <a:srgbClr val="FFFFFF"/>
        </a:accent3>
        <a:accent4>
          <a:srgbClr val="000000"/>
        </a:accent4>
        <a:accent5>
          <a:srgbClr val="CCCFDB"/>
        </a:accent5>
        <a:accent6>
          <a:srgbClr val="78B0E6"/>
        </a:accent6>
        <a:hlink>
          <a:srgbClr val="ADD6FF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1">
        <a:dk1>
          <a:srgbClr val="AFAFAF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959595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2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F1EDE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3">
        <a:dk1>
          <a:srgbClr val="000000"/>
        </a:dk1>
        <a:lt1>
          <a:srgbClr val="FFFFFF"/>
        </a:lt1>
        <a:dk2>
          <a:srgbClr val="F1EDE1"/>
        </a:dk2>
        <a:lt2>
          <a:srgbClr val="091D5D"/>
        </a:lt2>
        <a:accent1>
          <a:srgbClr val="85C2FE"/>
        </a:accent1>
        <a:accent2>
          <a:srgbClr val="ADD6FF"/>
        </a:accent2>
        <a:accent3>
          <a:srgbClr val="FFFFFF"/>
        </a:accent3>
        <a:accent4>
          <a:srgbClr val="000000"/>
        </a:accent4>
        <a:accent5>
          <a:srgbClr val="C2DDFE"/>
        </a:accent5>
        <a:accent6>
          <a:srgbClr val="9CC2E7"/>
        </a:accent6>
        <a:hlink>
          <a:srgbClr val="C6C1D6"/>
        </a:hlink>
        <a:folHlink>
          <a:srgbClr val="D6E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4">
        <a:dk1>
          <a:srgbClr val="000000"/>
        </a:dk1>
        <a:lt1>
          <a:srgbClr val="FFFFFF"/>
        </a:lt1>
        <a:dk2>
          <a:srgbClr val="CCD6EB"/>
        </a:dk2>
        <a:lt2>
          <a:srgbClr val="000066"/>
        </a:lt2>
        <a:accent1>
          <a:srgbClr val="40B3B3"/>
        </a:accent1>
        <a:accent2>
          <a:srgbClr val="B2C1E0"/>
        </a:accent2>
        <a:accent3>
          <a:srgbClr val="FFFFFF"/>
        </a:accent3>
        <a:accent4>
          <a:srgbClr val="000000"/>
        </a:accent4>
        <a:accent5>
          <a:srgbClr val="AFD6D6"/>
        </a:accent5>
        <a:accent6>
          <a:srgbClr val="A1AFCB"/>
        </a:accent6>
        <a:hlink>
          <a:srgbClr val="66C2C2"/>
        </a:hlink>
        <a:folHlink>
          <a:srgbClr val="8CA3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5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CC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B9B9"/>
        </a:accent6>
        <a:hlink>
          <a:srgbClr val="8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U.S. Consulting Report Template_022307 16">
        <a:dk1>
          <a:srgbClr val="000000"/>
        </a:dk1>
        <a:lt1>
          <a:srgbClr val="FFFFFF"/>
        </a:lt1>
        <a:dk2>
          <a:srgbClr val="4066B2"/>
        </a:dk2>
        <a:lt2>
          <a:srgbClr val="000066"/>
        </a:lt2>
        <a:accent1>
          <a:srgbClr val="003399"/>
        </a:accent1>
        <a:accent2>
          <a:srgbClr val="8099CC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738AB9"/>
        </a:accent6>
        <a:hlink>
          <a:srgbClr val="80CCCC"/>
        </a:hlink>
        <a:folHlink>
          <a:srgbClr val="4066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19091</TotalTime>
  <Words>108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가는각진제목체</vt:lpstr>
      <vt:lpstr>굴림</vt:lpstr>
      <vt:lpstr>궁서</vt:lpstr>
      <vt:lpstr>맑은 고딕</vt:lpstr>
      <vt:lpstr>아리따-돋움(TTF)-SemiBold</vt:lpstr>
      <vt:lpstr>Arial</vt:lpstr>
      <vt:lpstr>Segoe UI</vt:lpstr>
      <vt:lpstr>Wingdings</vt:lpstr>
      <vt:lpstr>Wingdings 2</vt:lpstr>
      <vt:lpstr>Office 테마</vt:lpstr>
      <vt:lpstr>S.com Weekly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mcnc</dc:creator>
  <cp:lastModifiedBy>Woo-Jin</cp:lastModifiedBy>
  <cp:revision>1390</cp:revision>
  <cp:lastPrinted>2019-12-18T00:41:58Z</cp:lastPrinted>
  <dcterms:created xsi:type="dcterms:W3CDTF">2018-08-21T04:41:27Z</dcterms:created>
  <dcterms:modified xsi:type="dcterms:W3CDTF">2022-06-10T04:03:24Z</dcterms:modified>
</cp:coreProperties>
</file>